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75" r:id="rId4"/>
    <p:sldId id="261" r:id="rId5"/>
    <p:sldId id="262" r:id="rId6"/>
    <p:sldId id="264" r:id="rId7"/>
    <p:sldId id="265" r:id="rId8"/>
    <p:sldId id="266" r:id="rId9"/>
    <p:sldId id="260" r:id="rId10"/>
    <p:sldId id="267" r:id="rId11"/>
    <p:sldId id="257" r:id="rId12"/>
    <p:sldId id="258" r:id="rId13"/>
    <p:sldId id="269" r:id="rId14"/>
    <p:sldId id="270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56" autoAdjust="0"/>
  </p:normalViewPr>
  <p:slideViewPr>
    <p:cSldViewPr snapToGrid="0" snapToObjects="1">
      <p:cViewPr>
        <p:scale>
          <a:sx n="72" d="100"/>
          <a:sy n="72" d="100"/>
        </p:scale>
        <p:origin x="-83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1DCFB-041E-4D9C-9BF4-C7F9180C9B90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0BC1E40E-4828-4295-BD6E-637B04411286}">
      <dgm:prSet phldrT="[Text]"/>
      <dgm:spPr/>
      <dgm:t>
        <a:bodyPr/>
        <a:lstStyle/>
        <a:p>
          <a:r>
            <a:rPr lang="en-AU" b="1" dirty="0" smtClean="0"/>
            <a:t>INFORM</a:t>
          </a:r>
          <a:endParaRPr lang="en-AU" b="1" dirty="0"/>
        </a:p>
      </dgm:t>
    </dgm:pt>
    <dgm:pt modelId="{22592DAD-22D6-401F-ACEA-A4E6D5BDDD63}" type="parTrans" cxnId="{ECA372DF-FF0C-4BFB-8562-F0677BFA6EC9}">
      <dgm:prSet/>
      <dgm:spPr/>
      <dgm:t>
        <a:bodyPr/>
        <a:lstStyle/>
        <a:p>
          <a:endParaRPr lang="en-AU"/>
        </a:p>
      </dgm:t>
    </dgm:pt>
    <dgm:pt modelId="{E0D4F36E-68D8-4430-9692-628952CD016F}" type="sibTrans" cxnId="{ECA372DF-FF0C-4BFB-8562-F0677BFA6EC9}">
      <dgm:prSet/>
      <dgm:spPr/>
      <dgm:t>
        <a:bodyPr/>
        <a:lstStyle/>
        <a:p>
          <a:endParaRPr lang="en-AU"/>
        </a:p>
      </dgm:t>
    </dgm:pt>
    <dgm:pt modelId="{70433264-A36F-44CE-BBF5-62184A52FEE3}">
      <dgm:prSet phldrT="[Text]"/>
      <dgm:spPr/>
      <dgm:t>
        <a:bodyPr/>
        <a:lstStyle/>
        <a:p>
          <a:r>
            <a:rPr lang="en-AU" b="1" dirty="0" smtClean="0"/>
            <a:t>CONSULT</a:t>
          </a:r>
          <a:endParaRPr lang="en-AU" b="1" dirty="0"/>
        </a:p>
      </dgm:t>
    </dgm:pt>
    <dgm:pt modelId="{CA9C1D40-CA1E-4AC8-8D60-100A3A1F3EB9}" type="parTrans" cxnId="{CC06DF16-C28F-436C-8A97-8D50A4539AFE}">
      <dgm:prSet/>
      <dgm:spPr/>
      <dgm:t>
        <a:bodyPr/>
        <a:lstStyle/>
        <a:p>
          <a:endParaRPr lang="en-AU"/>
        </a:p>
      </dgm:t>
    </dgm:pt>
    <dgm:pt modelId="{8930BAFB-E213-40BA-8CF7-814363E1E87D}" type="sibTrans" cxnId="{CC06DF16-C28F-436C-8A97-8D50A4539AFE}">
      <dgm:prSet/>
      <dgm:spPr/>
      <dgm:t>
        <a:bodyPr/>
        <a:lstStyle/>
        <a:p>
          <a:endParaRPr lang="en-AU"/>
        </a:p>
      </dgm:t>
    </dgm:pt>
    <dgm:pt modelId="{F97AACC8-8119-475A-89BD-2466A4170883}">
      <dgm:prSet phldrT="[Text]"/>
      <dgm:spPr/>
      <dgm:t>
        <a:bodyPr/>
        <a:lstStyle/>
        <a:p>
          <a:r>
            <a:rPr lang="en-AU" b="1" dirty="0" smtClean="0"/>
            <a:t>INVOLVE</a:t>
          </a:r>
          <a:endParaRPr lang="en-AU" b="1" dirty="0"/>
        </a:p>
      </dgm:t>
    </dgm:pt>
    <dgm:pt modelId="{ADC24F0B-50ED-46AC-A93F-55772ABE9001}" type="parTrans" cxnId="{630E696F-7B37-4C2F-8596-53DC18F54C4A}">
      <dgm:prSet/>
      <dgm:spPr/>
      <dgm:t>
        <a:bodyPr/>
        <a:lstStyle/>
        <a:p>
          <a:endParaRPr lang="en-AU"/>
        </a:p>
      </dgm:t>
    </dgm:pt>
    <dgm:pt modelId="{4FFDE12B-2922-4A6E-861A-E903573AE023}" type="sibTrans" cxnId="{630E696F-7B37-4C2F-8596-53DC18F54C4A}">
      <dgm:prSet/>
      <dgm:spPr/>
      <dgm:t>
        <a:bodyPr/>
        <a:lstStyle/>
        <a:p>
          <a:endParaRPr lang="en-AU"/>
        </a:p>
      </dgm:t>
    </dgm:pt>
    <dgm:pt modelId="{C1C4A7A5-290E-4582-9B23-6E0C34FB0C80}">
      <dgm:prSet phldrT="[Text]"/>
      <dgm:spPr/>
      <dgm:t>
        <a:bodyPr/>
        <a:lstStyle/>
        <a:p>
          <a:r>
            <a:rPr lang="en-AU" b="1" dirty="0" smtClean="0"/>
            <a:t>COLLABORATE</a:t>
          </a:r>
          <a:endParaRPr lang="en-AU" b="1" dirty="0"/>
        </a:p>
      </dgm:t>
    </dgm:pt>
    <dgm:pt modelId="{B7871509-0002-4643-82E6-F00DFC83FCC3}" type="parTrans" cxnId="{CF501292-4A7F-4CDA-967A-903384443DA7}">
      <dgm:prSet/>
      <dgm:spPr/>
      <dgm:t>
        <a:bodyPr/>
        <a:lstStyle/>
        <a:p>
          <a:endParaRPr lang="en-AU"/>
        </a:p>
      </dgm:t>
    </dgm:pt>
    <dgm:pt modelId="{3281A55B-16D3-4EB0-ACF0-812650E85919}" type="sibTrans" cxnId="{CF501292-4A7F-4CDA-967A-903384443DA7}">
      <dgm:prSet/>
      <dgm:spPr/>
      <dgm:t>
        <a:bodyPr/>
        <a:lstStyle/>
        <a:p>
          <a:endParaRPr lang="en-AU"/>
        </a:p>
      </dgm:t>
    </dgm:pt>
    <dgm:pt modelId="{57626F01-807C-4281-A0E6-8D0175F71425}">
      <dgm:prSet phldrT="[Text]"/>
      <dgm:spPr/>
      <dgm:t>
        <a:bodyPr/>
        <a:lstStyle/>
        <a:p>
          <a:r>
            <a:rPr lang="en-AU" b="1" dirty="0" smtClean="0"/>
            <a:t>EMPOWER</a:t>
          </a:r>
          <a:endParaRPr lang="en-AU" b="1" dirty="0"/>
        </a:p>
      </dgm:t>
    </dgm:pt>
    <dgm:pt modelId="{179DFC8E-A8CC-4AD6-9EFA-6B301B3F348A}" type="parTrans" cxnId="{C3E3F908-55AA-4A6A-BD6F-F2B0E8B52085}">
      <dgm:prSet/>
      <dgm:spPr/>
      <dgm:t>
        <a:bodyPr/>
        <a:lstStyle/>
        <a:p>
          <a:endParaRPr lang="en-AU"/>
        </a:p>
      </dgm:t>
    </dgm:pt>
    <dgm:pt modelId="{5A28CEC7-9111-4806-941A-DDF9401DB1EA}" type="sibTrans" cxnId="{C3E3F908-55AA-4A6A-BD6F-F2B0E8B52085}">
      <dgm:prSet/>
      <dgm:spPr/>
      <dgm:t>
        <a:bodyPr/>
        <a:lstStyle/>
        <a:p>
          <a:endParaRPr lang="en-AU"/>
        </a:p>
      </dgm:t>
    </dgm:pt>
    <dgm:pt modelId="{4C3BE4D4-E3D5-4669-AD8C-985A6EF2C5C5}" type="pres">
      <dgm:prSet presAssocID="{CC71DCFB-041E-4D9C-9BF4-C7F9180C9B90}" presName="Name0" presStyleCnt="0">
        <dgm:presLayoutVars>
          <dgm:dir/>
          <dgm:animLvl val="lvl"/>
          <dgm:resizeHandles val="exact"/>
        </dgm:presLayoutVars>
      </dgm:prSet>
      <dgm:spPr/>
    </dgm:pt>
    <dgm:pt modelId="{2115AD40-C662-454A-8689-5076BA293DA1}" type="pres">
      <dgm:prSet presAssocID="{0BC1E40E-4828-4295-BD6E-637B04411286}" presName="parTxOnly" presStyleLbl="node1" presStyleIdx="0" presStyleCnt="5" custScaleY="126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15A22D8-8D49-4A92-BB42-BD5B59624EE1}" type="pres">
      <dgm:prSet presAssocID="{E0D4F36E-68D8-4430-9692-628952CD016F}" presName="parTxOnlySpace" presStyleCnt="0"/>
      <dgm:spPr/>
    </dgm:pt>
    <dgm:pt modelId="{B8900776-DB6F-46AC-B674-EB2844F7127F}" type="pres">
      <dgm:prSet presAssocID="{70433264-A36F-44CE-BBF5-62184A52FEE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7F7EF01-27AB-4541-8393-6F6A934B0B8D}" type="pres">
      <dgm:prSet presAssocID="{8930BAFB-E213-40BA-8CF7-814363E1E87D}" presName="parTxOnlySpace" presStyleCnt="0"/>
      <dgm:spPr/>
    </dgm:pt>
    <dgm:pt modelId="{02637157-D1A3-46BC-B0FA-E850A165BC38}" type="pres">
      <dgm:prSet presAssocID="{F97AACC8-8119-475A-89BD-2466A417088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099397F-20C1-40B0-B70D-D1BAD48D005E}" type="pres">
      <dgm:prSet presAssocID="{4FFDE12B-2922-4A6E-861A-E903573AE023}" presName="parTxOnlySpace" presStyleCnt="0"/>
      <dgm:spPr/>
    </dgm:pt>
    <dgm:pt modelId="{A304EABF-1343-48BE-960D-AA72C50ED7C3}" type="pres">
      <dgm:prSet presAssocID="{C1C4A7A5-290E-4582-9B23-6E0C34FB0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2E7BBC2-E50D-49AD-B490-C005E2EFB22B}" type="pres">
      <dgm:prSet presAssocID="{3281A55B-16D3-4EB0-ACF0-812650E85919}" presName="parTxOnlySpace" presStyleCnt="0"/>
      <dgm:spPr/>
    </dgm:pt>
    <dgm:pt modelId="{1BA39B40-21BE-4197-8481-B5302E219D2B}" type="pres">
      <dgm:prSet presAssocID="{57626F01-807C-4281-A0E6-8D0175F7142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F501292-4A7F-4CDA-967A-903384443DA7}" srcId="{CC71DCFB-041E-4D9C-9BF4-C7F9180C9B90}" destId="{C1C4A7A5-290E-4582-9B23-6E0C34FB0C80}" srcOrd="3" destOrd="0" parTransId="{B7871509-0002-4643-82E6-F00DFC83FCC3}" sibTransId="{3281A55B-16D3-4EB0-ACF0-812650E85919}"/>
    <dgm:cxn modelId="{165D02AE-FAD3-4BF5-956F-4D18B44810BB}" type="presOf" srcId="{57626F01-807C-4281-A0E6-8D0175F71425}" destId="{1BA39B40-21BE-4197-8481-B5302E219D2B}" srcOrd="0" destOrd="0" presId="urn:microsoft.com/office/officeart/2005/8/layout/chevron1"/>
    <dgm:cxn modelId="{366B120C-86BD-4C96-A14F-F1A4A3063BAB}" type="presOf" srcId="{70433264-A36F-44CE-BBF5-62184A52FEE3}" destId="{B8900776-DB6F-46AC-B674-EB2844F7127F}" srcOrd="0" destOrd="0" presId="urn:microsoft.com/office/officeart/2005/8/layout/chevron1"/>
    <dgm:cxn modelId="{31D6C2DC-7DD2-462D-8F4A-CD58D39051AC}" type="presOf" srcId="{C1C4A7A5-290E-4582-9B23-6E0C34FB0C80}" destId="{A304EABF-1343-48BE-960D-AA72C50ED7C3}" srcOrd="0" destOrd="0" presId="urn:microsoft.com/office/officeart/2005/8/layout/chevron1"/>
    <dgm:cxn modelId="{630E696F-7B37-4C2F-8596-53DC18F54C4A}" srcId="{CC71DCFB-041E-4D9C-9BF4-C7F9180C9B90}" destId="{F97AACC8-8119-475A-89BD-2466A4170883}" srcOrd="2" destOrd="0" parTransId="{ADC24F0B-50ED-46AC-A93F-55772ABE9001}" sibTransId="{4FFDE12B-2922-4A6E-861A-E903573AE023}"/>
    <dgm:cxn modelId="{912DC838-F1A8-48B7-8976-EA78BA6D13A7}" type="presOf" srcId="{0BC1E40E-4828-4295-BD6E-637B04411286}" destId="{2115AD40-C662-454A-8689-5076BA293DA1}" srcOrd="0" destOrd="0" presId="urn:microsoft.com/office/officeart/2005/8/layout/chevron1"/>
    <dgm:cxn modelId="{ECA372DF-FF0C-4BFB-8562-F0677BFA6EC9}" srcId="{CC71DCFB-041E-4D9C-9BF4-C7F9180C9B90}" destId="{0BC1E40E-4828-4295-BD6E-637B04411286}" srcOrd="0" destOrd="0" parTransId="{22592DAD-22D6-401F-ACEA-A4E6D5BDDD63}" sibTransId="{E0D4F36E-68D8-4430-9692-628952CD016F}"/>
    <dgm:cxn modelId="{C3E3F908-55AA-4A6A-BD6F-F2B0E8B52085}" srcId="{CC71DCFB-041E-4D9C-9BF4-C7F9180C9B90}" destId="{57626F01-807C-4281-A0E6-8D0175F71425}" srcOrd="4" destOrd="0" parTransId="{179DFC8E-A8CC-4AD6-9EFA-6B301B3F348A}" sibTransId="{5A28CEC7-9111-4806-941A-DDF9401DB1EA}"/>
    <dgm:cxn modelId="{B7E4CA1F-FB84-4242-A492-7ED964D7BC72}" type="presOf" srcId="{F97AACC8-8119-475A-89BD-2466A4170883}" destId="{02637157-D1A3-46BC-B0FA-E850A165BC38}" srcOrd="0" destOrd="0" presId="urn:microsoft.com/office/officeart/2005/8/layout/chevron1"/>
    <dgm:cxn modelId="{E570BF90-55FD-459C-ADA3-99B6A75D0CC6}" type="presOf" srcId="{CC71DCFB-041E-4D9C-9BF4-C7F9180C9B90}" destId="{4C3BE4D4-E3D5-4669-AD8C-985A6EF2C5C5}" srcOrd="0" destOrd="0" presId="urn:microsoft.com/office/officeart/2005/8/layout/chevron1"/>
    <dgm:cxn modelId="{CC06DF16-C28F-436C-8A97-8D50A4539AFE}" srcId="{CC71DCFB-041E-4D9C-9BF4-C7F9180C9B90}" destId="{70433264-A36F-44CE-BBF5-62184A52FEE3}" srcOrd="1" destOrd="0" parTransId="{CA9C1D40-CA1E-4AC8-8D60-100A3A1F3EB9}" sibTransId="{8930BAFB-E213-40BA-8CF7-814363E1E87D}"/>
    <dgm:cxn modelId="{943F129C-B1EF-4486-BB14-326F78DF1568}" type="presParOf" srcId="{4C3BE4D4-E3D5-4669-AD8C-985A6EF2C5C5}" destId="{2115AD40-C662-454A-8689-5076BA293DA1}" srcOrd="0" destOrd="0" presId="urn:microsoft.com/office/officeart/2005/8/layout/chevron1"/>
    <dgm:cxn modelId="{BC4EF42D-A134-4BDC-A40C-E8B9171D6527}" type="presParOf" srcId="{4C3BE4D4-E3D5-4669-AD8C-985A6EF2C5C5}" destId="{815A22D8-8D49-4A92-BB42-BD5B59624EE1}" srcOrd="1" destOrd="0" presId="urn:microsoft.com/office/officeart/2005/8/layout/chevron1"/>
    <dgm:cxn modelId="{A6EB476D-D61D-46C0-9089-8D60F373C78E}" type="presParOf" srcId="{4C3BE4D4-E3D5-4669-AD8C-985A6EF2C5C5}" destId="{B8900776-DB6F-46AC-B674-EB2844F7127F}" srcOrd="2" destOrd="0" presId="urn:microsoft.com/office/officeart/2005/8/layout/chevron1"/>
    <dgm:cxn modelId="{B4014B45-FA91-4EB0-9F05-C63CC5E95735}" type="presParOf" srcId="{4C3BE4D4-E3D5-4669-AD8C-985A6EF2C5C5}" destId="{E7F7EF01-27AB-4541-8393-6F6A934B0B8D}" srcOrd="3" destOrd="0" presId="urn:microsoft.com/office/officeart/2005/8/layout/chevron1"/>
    <dgm:cxn modelId="{F3990C38-826E-4141-8BC7-89E0632FD5AC}" type="presParOf" srcId="{4C3BE4D4-E3D5-4669-AD8C-985A6EF2C5C5}" destId="{02637157-D1A3-46BC-B0FA-E850A165BC38}" srcOrd="4" destOrd="0" presId="urn:microsoft.com/office/officeart/2005/8/layout/chevron1"/>
    <dgm:cxn modelId="{85AB78E6-4B2A-482F-9C9F-B1559EE60BF4}" type="presParOf" srcId="{4C3BE4D4-E3D5-4669-AD8C-985A6EF2C5C5}" destId="{7099397F-20C1-40B0-B70D-D1BAD48D005E}" srcOrd="5" destOrd="0" presId="urn:microsoft.com/office/officeart/2005/8/layout/chevron1"/>
    <dgm:cxn modelId="{5B08E38F-6EB1-438B-8990-F642EEE64F40}" type="presParOf" srcId="{4C3BE4D4-E3D5-4669-AD8C-985A6EF2C5C5}" destId="{A304EABF-1343-48BE-960D-AA72C50ED7C3}" srcOrd="6" destOrd="0" presId="urn:microsoft.com/office/officeart/2005/8/layout/chevron1"/>
    <dgm:cxn modelId="{602A8A11-48AE-444A-AF9D-A5C42E384541}" type="presParOf" srcId="{4C3BE4D4-E3D5-4669-AD8C-985A6EF2C5C5}" destId="{D2E7BBC2-E50D-49AD-B490-C005E2EFB22B}" srcOrd="7" destOrd="0" presId="urn:microsoft.com/office/officeart/2005/8/layout/chevron1"/>
    <dgm:cxn modelId="{8E3621B4-8B48-4D2A-B9FC-EABD63FE8190}" type="presParOf" srcId="{4C3BE4D4-E3D5-4669-AD8C-985A6EF2C5C5}" destId="{1BA39B40-21BE-4197-8481-B5302E219D2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B12C3-CBF9-4B94-8F80-8356F05D8E7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F6FAC65-7878-4DC0-AD7F-E70795FD05EF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SCOPE</a:t>
          </a:r>
        </a:p>
      </dgm:t>
    </dgm:pt>
    <dgm:pt modelId="{000109EA-2DB7-4029-B802-D1705289A7BE}" type="parTrans" cxnId="{0E7F4B7C-64DF-4FCA-9FBF-28ABDF54984E}">
      <dgm:prSet/>
      <dgm:spPr/>
      <dgm:t>
        <a:bodyPr/>
        <a:lstStyle/>
        <a:p>
          <a:endParaRPr lang="en-AU"/>
        </a:p>
      </dgm:t>
    </dgm:pt>
    <dgm:pt modelId="{2BABED9C-E864-428F-82B0-B51E4FEABF9B}" type="sibTrans" cxnId="{0E7F4B7C-64DF-4FCA-9FBF-28ABDF54984E}">
      <dgm:prSet/>
      <dgm:spPr/>
      <dgm:t>
        <a:bodyPr/>
        <a:lstStyle/>
        <a:p>
          <a:endParaRPr lang="en-AU"/>
        </a:p>
      </dgm:t>
    </dgm:pt>
    <dgm:pt modelId="{20F5E342-0450-4E9E-BF1C-E8A8CC776438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AU" dirty="0"/>
            <a:t>TAILOR</a:t>
          </a:r>
        </a:p>
      </dgm:t>
    </dgm:pt>
    <dgm:pt modelId="{ADABF6B2-2C48-4E4D-9591-4E17B1C4A82D}" type="parTrans" cxnId="{31043911-4310-4BF7-AD11-58F2040A7FBA}">
      <dgm:prSet/>
      <dgm:spPr/>
      <dgm:t>
        <a:bodyPr/>
        <a:lstStyle/>
        <a:p>
          <a:endParaRPr lang="en-AU"/>
        </a:p>
      </dgm:t>
    </dgm:pt>
    <dgm:pt modelId="{2E5213AB-1543-42CB-8871-B65692CDD8E0}" type="sibTrans" cxnId="{31043911-4310-4BF7-AD11-58F2040A7FBA}">
      <dgm:prSet/>
      <dgm:spPr/>
      <dgm:t>
        <a:bodyPr/>
        <a:lstStyle/>
        <a:p>
          <a:endParaRPr lang="en-AU"/>
        </a:p>
      </dgm:t>
    </dgm:pt>
    <dgm:pt modelId="{DAA0C24F-1FBE-40D8-97EE-6CC6A26F94E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 smtClean="0"/>
            <a:t>Build relationship and keep building it.</a:t>
          </a:r>
          <a:r>
            <a:rPr lang="en-AU" dirty="0"/>
            <a:t>..This is really about doing what we said we would </a:t>
          </a:r>
          <a:r>
            <a:rPr lang="en-AU" dirty="0" smtClean="0"/>
            <a:t>do plus </a:t>
          </a:r>
          <a:r>
            <a:rPr lang="en-AU" dirty="0"/>
            <a:t>a bit </a:t>
          </a:r>
          <a:r>
            <a:rPr lang="en-AU" dirty="0" smtClean="0"/>
            <a:t>more to ensure people are energised, motivated and enjoying the process.</a:t>
          </a:r>
          <a:endParaRPr lang="en-AU" dirty="0"/>
        </a:p>
      </dgm:t>
    </dgm:pt>
    <dgm:pt modelId="{D88292E3-4696-4302-BC98-2404B4919837}" type="parTrans" cxnId="{68190C5E-5B61-4C66-B113-B33664820DE5}">
      <dgm:prSet/>
      <dgm:spPr/>
      <dgm:t>
        <a:bodyPr/>
        <a:lstStyle/>
        <a:p>
          <a:endParaRPr lang="en-AU"/>
        </a:p>
      </dgm:t>
    </dgm:pt>
    <dgm:pt modelId="{9C83C1B2-1B92-473F-A83B-88194CA41863}" type="sibTrans" cxnId="{68190C5E-5B61-4C66-B113-B33664820DE5}">
      <dgm:prSet/>
      <dgm:spPr/>
      <dgm:t>
        <a:bodyPr/>
        <a:lstStyle/>
        <a:p>
          <a:endParaRPr lang="en-AU"/>
        </a:p>
      </dgm:t>
    </dgm:pt>
    <dgm:pt modelId="{1B15813F-3116-49C7-99D5-4B1DA310CD7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AU" dirty="0"/>
            <a:t>EVALUATE</a:t>
          </a:r>
        </a:p>
      </dgm:t>
    </dgm:pt>
    <dgm:pt modelId="{45E8FC4E-CFE9-4397-B9F5-55A998964C1F}" type="parTrans" cxnId="{C3C032C8-2782-4280-B249-A68A5825DD95}">
      <dgm:prSet/>
      <dgm:spPr/>
      <dgm:t>
        <a:bodyPr/>
        <a:lstStyle/>
        <a:p>
          <a:endParaRPr lang="en-AU"/>
        </a:p>
      </dgm:t>
    </dgm:pt>
    <dgm:pt modelId="{7AF5A2D3-4670-43CB-88E4-154F95E502FF}" type="sibTrans" cxnId="{C3C032C8-2782-4280-B249-A68A5825DD95}">
      <dgm:prSet/>
      <dgm:spPr/>
      <dgm:t>
        <a:bodyPr/>
        <a:lstStyle/>
        <a:p>
          <a:endParaRPr lang="en-AU"/>
        </a:p>
      </dgm:t>
    </dgm:pt>
    <dgm:pt modelId="{09243D24-812C-4A55-8C86-4499C2EDA8DE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AU" dirty="0"/>
            <a:t>REPORT</a:t>
          </a:r>
        </a:p>
      </dgm:t>
    </dgm:pt>
    <dgm:pt modelId="{427C3079-E8DC-4373-9A13-E7C6FEFE68F2}" type="parTrans" cxnId="{41491737-BFC9-49C2-93E5-5D315FBCFE86}">
      <dgm:prSet/>
      <dgm:spPr/>
      <dgm:t>
        <a:bodyPr/>
        <a:lstStyle/>
        <a:p>
          <a:endParaRPr lang="en-AU"/>
        </a:p>
      </dgm:t>
    </dgm:pt>
    <dgm:pt modelId="{9E9278DD-6B32-4FEB-A324-6E4ADB69303B}" type="sibTrans" cxnId="{41491737-BFC9-49C2-93E5-5D315FBCFE86}">
      <dgm:prSet/>
      <dgm:spPr/>
      <dgm:t>
        <a:bodyPr/>
        <a:lstStyle/>
        <a:p>
          <a:endParaRPr lang="en-AU"/>
        </a:p>
      </dgm:t>
    </dgm:pt>
    <dgm:pt modelId="{1EF7338E-5A77-4806-8793-9A23038C1BB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 smtClean="0"/>
            <a:t>Establish relationship with client</a:t>
          </a:r>
        </a:p>
        <a:p>
          <a:r>
            <a:rPr lang="en-AU" dirty="0" smtClean="0"/>
            <a:t>Get </a:t>
          </a:r>
          <a:r>
            <a:rPr lang="en-AU" dirty="0"/>
            <a:t>to the heart of what is required of the </a:t>
          </a:r>
          <a:r>
            <a:rPr lang="en-AU" dirty="0" smtClean="0"/>
            <a:t>project </a:t>
          </a:r>
        </a:p>
        <a:p>
          <a:r>
            <a:rPr lang="en-AU" dirty="0" smtClean="0"/>
            <a:t>Agree </a:t>
          </a:r>
          <a:r>
            <a:rPr lang="en-AU" dirty="0"/>
            <a:t>the scope, budget and </a:t>
          </a:r>
          <a:r>
            <a:rPr lang="en-AU" dirty="0" smtClean="0"/>
            <a:t>timeline</a:t>
          </a:r>
        </a:p>
        <a:p>
          <a:r>
            <a:rPr lang="en-AU" dirty="0" smtClean="0"/>
            <a:t>Seek </a:t>
          </a:r>
          <a:r>
            <a:rPr lang="en-AU" dirty="0"/>
            <a:t>to understand the stakeholders involved and the decision making process</a:t>
          </a:r>
        </a:p>
      </dgm:t>
    </dgm:pt>
    <dgm:pt modelId="{7D63A1AC-8EE4-4721-827A-98D3ED622D17}" type="parTrans" cxnId="{3CE2A30D-8E02-4FEC-B845-A1C6B19F78C0}">
      <dgm:prSet/>
      <dgm:spPr/>
      <dgm:t>
        <a:bodyPr/>
        <a:lstStyle/>
        <a:p>
          <a:endParaRPr lang="en-AU"/>
        </a:p>
      </dgm:t>
    </dgm:pt>
    <dgm:pt modelId="{9B2D6F4B-CA3F-411A-84CE-798D07C3959E}" type="sibTrans" cxnId="{3CE2A30D-8E02-4FEC-B845-A1C6B19F78C0}">
      <dgm:prSet/>
      <dgm:spPr/>
      <dgm:t>
        <a:bodyPr/>
        <a:lstStyle/>
        <a:p>
          <a:endParaRPr lang="en-AU"/>
        </a:p>
      </dgm:t>
    </dgm:pt>
    <dgm:pt modelId="{5D2CC112-C3D7-4AFA-A9E4-090BD0B316AA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AU" dirty="0"/>
            <a:t>ENGAGE</a:t>
          </a:r>
        </a:p>
      </dgm:t>
    </dgm:pt>
    <dgm:pt modelId="{EBF24CCA-A5ED-49FD-885F-6CD707A97512}" type="parTrans" cxnId="{3A608C9D-EE94-4988-968C-2EF341A89E87}">
      <dgm:prSet/>
      <dgm:spPr/>
      <dgm:t>
        <a:bodyPr/>
        <a:lstStyle/>
        <a:p>
          <a:endParaRPr lang="en-AU"/>
        </a:p>
      </dgm:t>
    </dgm:pt>
    <dgm:pt modelId="{8DCC8587-D3C2-4421-9747-A8A47E88D511}" type="sibTrans" cxnId="{3A608C9D-EE94-4988-968C-2EF341A89E87}">
      <dgm:prSet/>
      <dgm:spPr/>
      <dgm:t>
        <a:bodyPr/>
        <a:lstStyle/>
        <a:p>
          <a:endParaRPr lang="en-AU"/>
        </a:p>
      </dgm:t>
    </dgm:pt>
    <dgm:pt modelId="{FFC9A00C-466E-40B2-859A-B7713488F21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 smtClean="0"/>
            <a:t>Ensure </a:t>
          </a:r>
          <a:r>
            <a:rPr lang="en-AU" dirty="0"/>
            <a:t>an open and transparent process</a:t>
          </a:r>
          <a:r>
            <a:rPr lang="en-AU" dirty="0" smtClean="0"/>
            <a:t> </a:t>
          </a:r>
        </a:p>
        <a:p>
          <a:r>
            <a:rPr lang="en-AU" dirty="0" smtClean="0"/>
            <a:t>Maintain regular </a:t>
          </a:r>
          <a:r>
            <a:rPr lang="en-AU" dirty="0"/>
            <a:t>client </a:t>
          </a:r>
          <a:r>
            <a:rPr lang="en-AU" dirty="0" smtClean="0"/>
            <a:t>contact </a:t>
          </a:r>
        </a:p>
        <a:p>
          <a:r>
            <a:rPr lang="en-AU" dirty="0" smtClean="0"/>
            <a:t>Ensure there </a:t>
          </a:r>
          <a:r>
            <a:rPr lang="en-AU" dirty="0"/>
            <a:t>are no surprises</a:t>
          </a:r>
          <a:r>
            <a:rPr lang="en-AU" dirty="0" smtClean="0"/>
            <a:t>.</a:t>
          </a:r>
        </a:p>
        <a:p>
          <a:r>
            <a:rPr lang="en-AU" dirty="0" smtClean="0"/>
            <a:t>Be flexible - </a:t>
          </a:r>
          <a:r>
            <a:rPr lang="en-AU" dirty="0"/>
            <a:t>things change over time</a:t>
          </a:r>
          <a:r>
            <a:rPr lang="en-AU" dirty="0" smtClean="0"/>
            <a:t> </a:t>
          </a:r>
        </a:p>
        <a:p>
          <a:r>
            <a:rPr lang="en-AU" dirty="0" smtClean="0"/>
            <a:t>Constantly review </a:t>
          </a:r>
          <a:r>
            <a:rPr lang="en-AU" dirty="0"/>
            <a:t>and </a:t>
          </a:r>
          <a:r>
            <a:rPr lang="en-AU" dirty="0" smtClean="0"/>
            <a:t>question </a:t>
          </a:r>
          <a:r>
            <a:rPr lang="en-AU" dirty="0"/>
            <a:t>our approach to ensure best outcomes.</a:t>
          </a:r>
        </a:p>
      </dgm:t>
    </dgm:pt>
    <dgm:pt modelId="{DEE12686-D509-496B-9C63-6DEC9A1A7C40}" type="parTrans" cxnId="{D80E039B-777F-482F-8024-6CE5A03A421C}">
      <dgm:prSet/>
      <dgm:spPr/>
      <dgm:t>
        <a:bodyPr/>
        <a:lstStyle/>
        <a:p>
          <a:endParaRPr lang="en-AU"/>
        </a:p>
      </dgm:t>
    </dgm:pt>
    <dgm:pt modelId="{1B79DB96-089C-4CBC-BA5B-FA5B02CF7598}" type="sibTrans" cxnId="{D80E039B-777F-482F-8024-6CE5A03A421C}">
      <dgm:prSet/>
      <dgm:spPr/>
      <dgm:t>
        <a:bodyPr/>
        <a:lstStyle/>
        <a:p>
          <a:endParaRPr lang="en-AU"/>
        </a:p>
      </dgm:t>
    </dgm:pt>
    <dgm:pt modelId="{DFCF01B3-F080-453F-962F-7048695DA6D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It might be verbal or written, but there is always a report at the end of a project tailored to clients needs</a:t>
          </a:r>
        </a:p>
      </dgm:t>
    </dgm:pt>
    <dgm:pt modelId="{0BDFCAFA-CD1F-4640-966C-95368C859B11}" type="parTrans" cxnId="{8E1E3E53-36DB-4DFC-B9D8-303BC44B909B}">
      <dgm:prSet/>
      <dgm:spPr/>
      <dgm:t>
        <a:bodyPr/>
        <a:lstStyle/>
        <a:p>
          <a:endParaRPr lang="en-AU"/>
        </a:p>
      </dgm:t>
    </dgm:pt>
    <dgm:pt modelId="{BA7C9FD0-F859-4F38-9E58-83A88517675B}" type="sibTrans" cxnId="{8E1E3E53-36DB-4DFC-B9D8-303BC44B909B}">
      <dgm:prSet/>
      <dgm:spPr/>
      <dgm:t>
        <a:bodyPr/>
        <a:lstStyle/>
        <a:p>
          <a:endParaRPr lang="en-AU"/>
        </a:p>
      </dgm:t>
    </dgm:pt>
    <dgm:pt modelId="{EC8963CE-918B-4C03-80FE-1DF80D67815E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 smtClean="0"/>
            <a:t>Match our </a:t>
          </a:r>
          <a:r>
            <a:rPr lang="en-AU" dirty="0"/>
            <a:t>methodology and approach to project delivery to the specific needs of our client. </a:t>
          </a:r>
        </a:p>
      </dgm:t>
    </dgm:pt>
    <dgm:pt modelId="{56B920F9-4FA3-482E-B315-E8D958F00D21}" type="sibTrans" cxnId="{27CA4E07-F5CB-4D9F-955F-AC9A4D88427E}">
      <dgm:prSet/>
      <dgm:spPr/>
      <dgm:t>
        <a:bodyPr/>
        <a:lstStyle/>
        <a:p>
          <a:endParaRPr lang="en-AU"/>
        </a:p>
      </dgm:t>
    </dgm:pt>
    <dgm:pt modelId="{3239984E-9083-483A-95C1-3B56ECBD28A1}" type="parTrans" cxnId="{27CA4E07-F5CB-4D9F-955F-AC9A4D88427E}">
      <dgm:prSet/>
      <dgm:spPr/>
      <dgm:t>
        <a:bodyPr/>
        <a:lstStyle/>
        <a:p>
          <a:endParaRPr lang="en-AU"/>
        </a:p>
      </dgm:t>
    </dgm:pt>
    <dgm:pt modelId="{56D01E99-F4F6-49BE-8352-B4CEA2D637ED}" type="pres">
      <dgm:prSet presAssocID="{AB8B12C3-CBF9-4B94-8F80-8356F05D8E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433FA2A-EFD0-44CE-B0EE-633517F79821}" type="pres">
      <dgm:prSet presAssocID="{5F6FAC65-7878-4DC0-AD7F-E70795FD05EF}" presName="compNode" presStyleCnt="0"/>
      <dgm:spPr/>
    </dgm:pt>
    <dgm:pt modelId="{4ED1FFC6-4A27-4036-8524-709C0B181619}" type="pres">
      <dgm:prSet presAssocID="{5F6FAC65-7878-4DC0-AD7F-E70795FD05EF}" presName="aNode" presStyleLbl="bgShp" presStyleIdx="0" presStyleCnt="5" custScaleX="105100" custLinFactNeighborX="-285" custLinFactNeighborY="2790"/>
      <dgm:spPr/>
      <dgm:t>
        <a:bodyPr/>
        <a:lstStyle/>
        <a:p>
          <a:endParaRPr lang="en-AU"/>
        </a:p>
      </dgm:t>
    </dgm:pt>
    <dgm:pt modelId="{FF4027B4-6242-4521-8E79-A7396CB9DCFB}" type="pres">
      <dgm:prSet presAssocID="{5F6FAC65-7878-4DC0-AD7F-E70795FD05EF}" presName="textNode" presStyleLbl="bgShp" presStyleIdx="0" presStyleCnt="5"/>
      <dgm:spPr/>
      <dgm:t>
        <a:bodyPr/>
        <a:lstStyle/>
        <a:p>
          <a:endParaRPr lang="en-AU"/>
        </a:p>
      </dgm:t>
    </dgm:pt>
    <dgm:pt modelId="{94D4D2A7-A585-431C-AC78-FAB1A26D64F2}" type="pres">
      <dgm:prSet presAssocID="{5F6FAC65-7878-4DC0-AD7F-E70795FD05EF}" presName="compChildNode" presStyleCnt="0"/>
      <dgm:spPr/>
    </dgm:pt>
    <dgm:pt modelId="{F9C3AB38-055F-4790-9232-2D6D4FB6BE45}" type="pres">
      <dgm:prSet presAssocID="{5F6FAC65-7878-4DC0-AD7F-E70795FD05EF}" presName="theInnerList" presStyleCnt="0"/>
      <dgm:spPr/>
    </dgm:pt>
    <dgm:pt modelId="{23397F18-E318-4D66-890D-72649F7CDE98}" type="pres">
      <dgm:prSet presAssocID="{1EF7338E-5A77-4806-8793-9A23038C1BBB}" presName="childNode" presStyleLbl="node1" presStyleIdx="0" presStyleCnt="5" custScaleY="1244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79ED92-165A-4134-8E18-0170F31E47A3}" type="pres">
      <dgm:prSet presAssocID="{5F6FAC65-7878-4DC0-AD7F-E70795FD05EF}" presName="aSpace" presStyleCnt="0"/>
      <dgm:spPr/>
    </dgm:pt>
    <dgm:pt modelId="{614D2F5F-9620-4EA6-B0A9-7566AB925DCD}" type="pres">
      <dgm:prSet presAssocID="{20F5E342-0450-4E9E-BF1C-E8A8CC776438}" presName="compNode" presStyleCnt="0"/>
      <dgm:spPr/>
    </dgm:pt>
    <dgm:pt modelId="{65E99DEB-34C7-4806-A809-2E4D3F13C737}" type="pres">
      <dgm:prSet presAssocID="{20F5E342-0450-4E9E-BF1C-E8A8CC776438}" presName="aNode" presStyleLbl="bgShp" presStyleIdx="1" presStyleCnt="5"/>
      <dgm:spPr/>
      <dgm:t>
        <a:bodyPr/>
        <a:lstStyle/>
        <a:p>
          <a:endParaRPr lang="en-AU"/>
        </a:p>
      </dgm:t>
    </dgm:pt>
    <dgm:pt modelId="{DA031069-74FC-4C2D-B477-309D9CC6C352}" type="pres">
      <dgm:prSet presAssocID="{20F5E342-0450-4E9E-BF1C-E8A8CC776438}" presName="textNode" presStyleLbl="bgShp" presStyleIdx="1" presStyleCnt="5"/>
      <dgm:spPr/>
      <dgm:t>
        <a:bodyPr/>
        <a:lstStyle/>
        <a:p>
          <a:endParaRPr lang="en-AU"/>
        </a:p>
      </dgm:t>
    </dgm:pt>
    <dgm:pt modelId="{904C5961-5574-42A6-8F14-0B6463DA9763}" type="pres">
      <dgm:prSet presAssocID="{20F5E342-0450-4E9E-BF1C-E8A8CC776438}" presName="compChildNode" presStyleCnt="0"/>
      <dgm:spPr/>
    </dgm:pt>
    <dgm:pt modelId="{3FA8D000-C4F0-4A21-B331-859E2D003F41}" type="pres">
      <dgm:prSet presAssocID="{20F5E342-0450-4E9E-BF1C-E8A8CC776438}" presName="theInnerList" presStyleCnt="0"/>
      <dgm:spPr/>
    </dgm:pt>
    <dgm:pt modelId="{FABFA371-227B-4E7F-9DC0-E9DED3081189}" type="pres">
      <dgm:prSet presAssocID="{EC8963CE-918B-4C03-80FE-1DF80D67815E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B053DCA-2D7A-493E-977B-65C2F12DA8F4}" type="pres">
      <dgm:prSet presAssocID="{20F5E342-0450-4E9E-BF1C-E8A8CC776438}" presName="aSpace" presStyleCnt="0"/>
      <dgm:spPr/>
    </dgm:pt>
    <dgm:pt modelId="{842480E4-176D-451F-A900-2B1B9390FE8E}" type="pres">
      <dgm:prSet presAssocID="{5D2CC112-C3D7-4AFA-A9E4-090BD0B316AA}" presName="compNode" presStyleCnt="0"/>
      <dgm:spPr/>
    </dgm:pt>
    <dgm:pt modelId="{F30B3E45-F733-4E6B-9D3B-AF0689952A2B}" type="pres">
      <dgm:prSet presAssocID="{5D2CC112-C3D7-4AFA-A9E4-090BD0B316AA}" presName="aNode" presStyleLbl="bgShp" presStyleIdx="2" presStyleCnt="5"/>
      <dgm:spPr/>
      <dgm:t>
        <a:bodyPr/>
        <a:lstStyle/>
        <a:p>
          <a:endParaRPr lang="en-AU"/>
        </a:p>
      </dgm:t>
    </dgm:pt>
    <dgm:pt modelId="{57A5D611-61A9-4258-A0C1-D6BB6F2F0036}" type="pres">
      <dgm:prSet presAssocID="{5D2CC112-C3D7-4AFA-A9E4-090BD0B316AA}" presName="textNode" presStyleLbl="bgShp" presStyleIdx="2" presStyleCnt="5"/>
      <dgm:spPr/>
      <dgm:t>
        <a:bodyPr/>
        <a:lstStyle/>
        <a:p>
          <a:endParaRPr lang="en-AU"/>
        </a:p>
      </dgm:t>
    </dgm:pt>
    <dgm:pt modelId="{18B68082-B422-4ACB-BE69-6F3BE4CCD598}" type="pres">
      <dgm:prSet presAssocID="{5D2CC112-C3D7-4AFA-A9E4-090BD0B316AA}" presName="compChildNode" presStyleCnt="0"/>
      <dgm:spPr/>
    </dgm:pt>
    <dgm:pt modelId="{A89EBF55-39B4-4DD1-BBE3-A35D8614515F}" type="pres">
      <dgm:prSet presAssocID="{5D2CC112-C3D7-4AFA-A9E4-090BD0B316AA}" presName="theInnerList" presStyleCnt="0"/>
      <dgm:spPr/>
    </dgm:pt>
    <dgm:pt modelId="{FA463FCF-19EF-416C-9DC8-C821AF8C8F20}" type="pres">
      <dgm:prSet presAssocID="{DAA0C24F-1FBE-40D8-97EE-6CC6A26F94E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CDF1A8-29F8-4A4D-9957-BBA99B049026}" type="pres">
      <dgm:prSet presAssocID="{5D2CC112-C3D7-4AFA-A9E4-090BD0B316AA}" presName="aSpace" presStyleCnt="0"/>
      <dgm:spPr/>
    </dgm:pt>
    <dgm:pt modelId="{37A06D89-4197-4353-8C31-1F5CF22FF435}" type="pres">
      <dgm:prSet presAssocID="{1B15813F-3116-49C7-99D5-4B1DA310CD7F}" presName="compNode" presStyleCnt="0"/>
      <dgm:spPr/>
    </dgm:pt>
    <dgm:pt modelId="{C398B240-FC82-46C7-80A4-92584DA108B6}" type="pres">
      <dgm:prSet presAssocID="{1B15813F-3116-49C7-99D5-4B1DA310CD7F}" presName="aNode" presStyleLbl="bgShp" presStyleIdx="3" presStyleCnt="5"/>
      <dgm:spPr/>
      <dgm:t>
        <a:bodyPr/>
        <a:lstStyle/>
        <a:p>
          <a:endParaRPr lang="en-AU"/>
        </a:p>
      </dgm:t>
    </dgm:pt>
    <dgm:pt modelId="{261ABF1D-04FF-4237-AFD1-D1CFFCE2333C}" type="pres">
      <dgm:prSet presAssocID="{1B15813F-3116-49C7-99D5-4B1DA310CD7F}" presName="textNode" presStyleLbl="bgShp" presStyleIdx="3" presStyleCnt="5"/>
      <dgm:spPr/>
      <dgm:t>
        <a:bodyPr/>
        <a:lstStyle/>
        <a:p>
          <a:endParaRPr lang="en-AU"/>
        </a:p>
      </dgm:t>
    </dgm:pt>
    <dgm:pt modelId="{1813DAAA-4A24-4170-A059-CE385AD6E2A8}" type="pres">
      <dgm:prSet presAssocID="{1B15813F-3116-49C7-99D5-4B1DA310CD7F}" presName="compChildNode" presStyleCnt="0"/>
      <dgm:spPr/>
    </dgm:pt>
    <dgm:pt modelId="{61D25DE1-B4B1-4AAD-9345-6A51756FC947}" type="pres">
      <dgm:prSet presAssocID="{1B15813F-3116-49C7-99D5-4B1DA310CD7F}" presName="theInnerList" presStyleCnt="0"/>
      <dgm:spPr/>
    </dgm:pt>
    <dgm:pt modelId="{67C940F3-FE59-40CA-99E8-CB53595D181C}" type="pres">
      <dgm:prSet presAssocID="{FFC9A00C-466E-40B2-859A-B7713488F214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13F2CC-6233-4AC8-8538-25EB08AAF04F}" type="pres">
      <dgm:prSet presAssocID="{1B15813F-3116-49C7-99D5-4B1DA310CD7F}" presName="aSpace" presStyleCnt="0"/>
      <dgm:spPr/>
    </dgm:pt>
    <dgm:pt modelId="{E5658561-3ED5-4C0F-8E6D-5E33ED98E804}" type="pres">
      <dgm:prSet presAssocID="{09243D24-812C-4A55-8C86-4499C2EDA8DE}" presName="compNode" presStyleCnt="0"/>
      <dgm:spPr/>
    </dgm:pt>
    <dgm:pt modelId="{3E041022-45B5-431F-8956-548495232D46}" type="pres">
      <dgm:prSet presAssocID="{09243D24-812C-4A55-8C86-4499C2EDA8DE}" presName="aNode" presStyleLbl="bgShp" presStyleIdx="4" presStyleCnt="5"/>
      <dgm:spPr/>
      <dgm:t>
        <a:bodyPr/>
        <a:lstStyle/>
        <a:p>
          <a:endParaRPr lang="en-AU"/>
        </a:p>
      </dgm:t>
    </dgm:pt>
    <dgm:pt modelId="{C99D9848-533B-4A43-ADF9-82833C8B5527}" type="pres">
      <dgm:prSet presAssocID="{09243D24-812C-4A55-8C86-4499C2EDA8DE}" presName="textNode" presStyleLbl="bgShp" presStyleIdx="4" presStyleCnt="5"/>
      <dgm:spPr/>
      <dgm:t>
        <a:bodyPr/>
        <a:lstStyle/>
        <a:p>
          <a:endParaRPr lang="en-AU"/>
        </a:p>
      </dgm:t>
    </dgm:pt>
    <dgm:pt modelId="{0C57A431-F281-4EC4-A72B-C73C1D2EF967}" type="pres">
      <dgm:prSet presAssocID="{09243D24-812C-4A55-8C86-4499C2EDA8DE}" presName="compChildNode" presStyleCnt="0"/>
      <dgm:spPr/>
    </dgm:pt>
    <dgm:pt modelId="{65EA0CBA-E718-41A1-87CD-AE7882C5FC37}" type="pres">
      <dgm:prSet presAssocID="{09243D24-812C-4A55-8C86-4499C2EDA8DE}" presName="theInnerList" presStyleCnt="0"/>
      <dgm:spPr/>
    </dgm:pt>
    <dgm:pt modelId="{EC99EEC6-645A-4319-A016-80A0ADD60D29}" type="pres">
      <dgm:prSet presAssocID="{DFCF01B3-F080-453F-962F-7048695DA6D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E1E3E53-36DB-4DFC-B9D8-303BC44B909B}" srcId="{09243D24-812C-4A55-8C86-4499C2EDA8DE}" destId="{DFCF01B3-F080-453F-962F-7048695DA6D2}" srcOrd="0" destOrd="0" parTransId="{0BDFCAFA-CD1F-4640-966C-95368C859B11}" sibTransId="{BA7C9FD0-F859-4F38-9E58-83A88517675B}"/>
    <dgm:cxn modelId="{94A8034B-9114-194F-97D8-C2BBF3D21266}" type="presOf" srcId="{5F6FAC65-7878-4DC0-AD7F-E70795FD05EF}" destId="{4ED1FFC6-4A27-4036-8524-709C0B181619}" srcOrd="0" destOrd="0" presId="urn:microsoft.com/office/officeart/2005/8/layout/lProcess2"/>
    <dgm:cxn modelId="{BBE72A6B-D6E8-5447-82A1-63E95FC815FD}" type="presOf" srcId="{1B15813F-3116-49C7-99D5-4B1DA310CD7F}" destId="{261ABF1D-04FF-4237-AFD1-D1CFFCE2333C}" srcOrd="1" destOrd="0" presId="urn:microsoft.com/office/officeart/2005/8/layout/lProcess2"/>
    <dgm:cxn modelId="{0A0EB184-3F9D-5C40-B8C1-93FAF02B23A0}" type="presOf" srcId="{20F5E342-0450-4E9E-BF1C-E8A8CC776438}" destId="{65E99DEB-34C7-4806-A809-2E4D3F13C737}" srcOrd="0" destOrd="0" presId="urn:microsoft.com/office/officeart/2005/8/layout/lProcess2"/>
    <dgm:cxn modelId="{BF74C822-3456-834A-8129-CAAB04D95434}" type="presOf" srcId="{1B15813F-3116-49C7-99D5-4B1DA310CD7F}" destId="{C398B240-FC82-46C7-80A4-92584DA108B6}" srcOrd="0" destOrd="0" presId="urn:microsoft.com/office/officeart/2005/8/layout/lProcess2"/>
    <dgm:cxn modelId="{3AE31C4B-9836-6C4C-BF42-596072145E9D}" type="presOf" srcId="{EC8963CE-918B-4C03-80FE-1DF80D67815E}" destId="{FABFA371-227B-4E7F-9DC0-E9DED3081189}" srcOrd="0" destOrd="0" presId="urn:microsoft.com/office/officeart/2005/8/layout/lProcess2"/>
    <dgm:cxn modelId="{27CA4E07-F5CB-4D9F-955F-AC9A4D88427E}" srcId="{20F5E342-0450-4E9E-BF1C-E8A8CC776438}" destId="{EC8963CE-918B-4C03-80FE-1DF80D67815E}" srcOrd="0" destOrd="0" parTransId="{3239984E-9083-483A-95C1-3B56ECBD28A1}" sibTransId="{56B920F9-4FA3-482E-B315-E8D958F00D21}"/>
    <dgm:cxn modelId="{41491737-BFC9-49C2-93E5-5D315FBCFE86}" srcId="{AB8B12C3-CBF9-4B94-8F80-8356F05D8E70}" destId="{09243D24-812C-4A55-8C86-4499C2EDA8DE}" srcOrd="4" destOrd="0" parTransId="{427C3079-E8DC-4373-9A13-E7C6FEFE68F2}" sibTransId="{9E9278DD-6B32-4FEB-A324-6E4ADB69303B}"/>
    <dgm:cxn modelId="{3CE2A30D-8E02-4FEC-B845-A1C6B19F78C0}" srcId="{5F6FAC65-7878-4DC0-AD7F-E70795FD05EF}" destId="{1EF7338E-5A77-4806-8793-9A23038C1BBB}" srcOrd="0" destOrd="0" parTransId="{7D63A1AC-8EE4-4721-827A-98D3ED622D17}" sibTransId="{9B2D6F4B-CA3F-411A-84CE-798D07C3959E}"/>
    <dgm:cxn modelId="{58009AAD-BBFF-4341-AB73-E753D1510D47}" type="presOf" srcId="{20F5E342-0450-4E9E-BF1C-E8A8CC776438}" destId="{DA031069-74FC-4C2D-B477-309D9CC6C352}" srcOrd="1" destOrd="0" presId="urn:microsoft.com/office/officeart/2005/8/layout/lProcess2"/>
    <dgm:cxn modelId="{BD5C3A31-0D8F-C542-973A-43A1B17C51F6}" type="presOf" srcId="{5F6FAC65-7878-4DC0-AD7F-E70795FD05EF}" destId="{FF4027B4-6242-4521-8E79-A7396CB9DCFB}" srcOrd="1" destOrd="0" presId="urn:microsoft.com/office/officeart/2005/8/layout/lProcess2"/>
    <dgm:cxn modelId="{689C26F5-8A1A-DE48-AA47-AE7161AA7217}" type="presOf" srcId="{1EF7338E-5A77-4806-8793-9A23038C1BBB}" destId="{23397F18-E318-4D66-890D-72649F7CDE98}" srcOrd="0" destOrd="0" presId="urn:microsoft.com/office/officeart/2005/8/layout/lProcess2"/>
    <dgm:cxn modelId="{3A608C9D-EE94-4988-968C-2EF341A89E87}" srcId="{AB8B12C3-CBF9-4B94-8F80-8356F05D8E70}" destId="{5D2CC112-C3D7-4AFA-A9E4-090BD0B316AA}" srcOrd="2" destOrd="0" parTransId="{EBF24CCA-A5ED-49FD-885F-6CD707A97512}" sibTransId="{8DCC8587-D3C2-4421-9747-A8A47E88D511}"/>
    <dgm:cxn modelId="{539863F6-8F5F-6248-9A56-744790796841}" type="presOf" srcId="{5D2CC112-C3D7-4AFA-A9E4-090BD0B316AA}" destId="{F30B3E45-F733-4E6B-9D3B-AF0689952A2B}" srcOrd="0" destOrd="0" presId="urn:microsoft.com/office/officeart/2005/8/layout/lProcess2"/>
    <dgm:cxn modelId="{616BCE65-EF61-5741-8CD9-26D569E675ED}" type="presOf" srcId="{09243D24-812C-4A55-8C86-4499C2EDA8DE}" destId="{3E041022-45B5-431F-8956-548495232D46}" srcOrd="0" destOrd="0" presId="urn:microsoft.com/office/officeart/2005/8/layout/lProcess2"/>
    <dgm:cxn modelId="{7543E978-E4D8-CD4E-9C2A-1DA0397B0E06}" type="presOf" srcId="{DAA0C24F-1FBE-40D8-97EE-6CC6A26F94E4}" destId="{FA463FCF-19EF-416C-9DC8-C821AF8C8F20}" srcOrd="0" destOrd="0" presId="urn:microsoft.com/office/officeart/2005/8/layout/lProcess2"/>
    <dgm:cxn modelId="{3052F071-7318-4C41-B775-E275D7F92B8F}" type="presOf" srcId="{5D2CC112-C3D7-4AFA-A9E4-090BD0B316AA}" destId="{57A5D611-61A9-4258-A0C1-D6BB6F2F0036}" srcOrd="1" destOrd="0" presId="urn:microsoft.com/office/officeart/2005/8/layout/lProcess2"/>
    <dgm:cxn modelId="{D80E039B-777F-482F-8024-6CE5A03A421C}" srcId="{1B15813F-3116-49C7-99D5-4B1DA310CD7F}" destId="{FFC9A00C-466E-40B2-859A-B7713488F214}" srcOrd="0" destOrd="0" parTransId="{DEE12686-D509-496B-9C63-6DEC9A1A7C40}" sibTransId="{1B79DB96-089C-4CBC-BA5B-FA5B02CF7598}"/>
    <dgm:cxn modelId="{C3C032C8-2782-4280-B249-A68A5825DD95}" srcId="{AB8B12C3-CBF9-4B94-8F80-8356F05D8E70}" destId="{1B15813F-3116-49C7-99D5-4B1DA310CD7F}" srcOrd="3" destOrd="0" parTransId="{45E8FC4E-CFE9-4397-B9F5-55A998964C1F}" sibTransId="{7AF5A2D3-4670-43CB-88E4-154F95E502FF}"/>
    <dgm:cxn modelId="{CE31B7C4-49BF-E74D-9D29-E69C2C105423}" type="presOf" srcId="{FFC9A00C-466E-40B2-859A-B7713488F214}" destId="{67C940F3-FE59-40CA-99E8-CB53595D181C}" srcOrd="0" destOrd="0" presId="urn:microsoft.com/office/officeart/2005/8/layout/lProcess2"/>
    <dgm:cxn modelId="{31043911-4310-4BF7-AD11-58F2040A7FBA}" srcId="{AB8B12C3-CBF9-4B94-8F80-8356F05D8E70}" destId="{20F5E342-0450-4E9E-BF1C-E8A8CC776438}" srcOrd="1" destOrd="0" parTransId="{ADABF6B2-2C48-4E4D-9591-4E17B1C4A82D}" sibTransId="{2E5213AB-1543-42CB-8871-B65692CDD8E0}"/>
    <dgm:cxn modelId="{8336C4D3-8C47-9B4D-B37E-FD2EABC1FCF0}" type="presOf" srcId="{DFCF01B3-F080-453F-962F-7048695DA6D2}" destId="{EC99EEC6-645A-4319-A016-80A0ADD60D29}" srcOrd="0" destOrd="0" presId="urn:microsoft.com/office/officeart/2005/8/layout/lProcess2"/>
    <dgm:cxn modelId="{0E7F4B7C-64DF-4FCA-9FBF-28ABDF54984E}" srcId="{AB8B12C3-CBF9-4B94-8F80-8356F05D8E70}" destId="{5F6FAC65-7878-4DC0-AD7F-E70795FD05EF}" srcOrd="0" destOrd="0" parTransId="{000109EA-2DB7-4029-B802-D1705289A7BE}" sibTransId="{2BABED9C-E864-428F-82B0-B51E4FEABF9B}"/>
    <dgm:cxn modelId="{68190C5E-5B61-4C66-B113-B33664820DE5}" srcId="{5D2CC112-C3D7-4AFA-A9E4-090BD0B316AA}" destId="{DAA0C24F-1FBE-40D8-97EE-6CC6A26F94E4}" srcOrd="0" destOrd="0" parTransId="{D88292E3-4696-4302-BC98-2404B4919837}" sibTransId="{9C83C1B2-1B92-473F-A83B-88194CA41863}"/>
    <dgm:cxn modelId="{5CCC5DDD-D4F6-3248-A45D-43DCFA433BA5}" type="presOf" srcId="{09243D24-812C-4A55-8C86-4499C2EDA8DE}" destId="{C99D9848-533B-4A43-ADF9-82833C8B5527}" srcOrd="1" destOrd="0" presId="urn:microsoft.com/office/officeart/2005/8/layout/lProcess2"/>
    <dgm:cxn modelId="{CC5F2462-A838-2948-88D8-10A4AC676B4C}" type="presOf" srcId="{AB8B12C3-CBF9-4B94-8F80-8356F05D8E70}" destId="{56D01E99-F4F6-49BE-8352-B4CEA2D637ED}" srcOrd="0" destOrd="0" presId="urn:microsoft.com/office/officeart/2005/8/layout/lProcess2"/>
    <dgm:cxn modelId="{0B011AC4-B100-8A40-B268-302F5C8CBBBF}" type="presParOf" srcId="{56D01E99-F4F6-49BE-8352-B4CEA2D637ED}" destId="{C433FA2A-EFD0-44CE-B0EE-633517F79821}" srcOrd="0" destOrd="0" presId="urn:microsoft.com/office/officeart/2005/8/layout/lProcess2"/>
    <dgm:cxn modelId="{F9DC5B0B-9332-994F-9643-A1368E5BA8E1}" type="presParOf" srcId="{C433FA2A-EFD0-44CE-B0EE-633517F79821}" destId="{4ED1FFC6-4A27-4036-8524-709C0B181619}" srcOrd="0" destOrd="0" presId="urn:microsoft.com/office/officeart/2005/8/layout/lProcess2"/>
    <dgm:cxn modelId="{358A7B2D-0408-9D41-9D01-E1226FD5BEB2}" type="presParOf" srcId="{C433FA2A-EFD0-44CE-B0EE-633517F79821}" destId="{FF4027B4-6242-4521-8E79-A7396CB9DCFB}" srcOrd="1" destOrd="0" presId="urn:microsoft.com/office/officeart/2005/8/layout/lProcess2"/>
    <dgm:cxn modelId="{9C0E3398-5E5F-5E47-BE96-C1654096D8C6}" type="presParOf" srcId="{C433FA2A-EFD0-44CE-B0EE-633517F79821}" destId="{94D4D2A7-A585-431C-AC78-FAB1A26D64F2}" srcOrd="2" destOrd="0" presId="urn:microsoft.com/office/officeart/2005/8/layout/lProcess2"/>
    <dgm:cxn modelId="{527CA34C-144A-E440-89F0-C46A71D1E970}" type="presParOf" srcId="{94D4D2A7-A585-431C-AC78-FAB1A26D64F2}" destId="{F9C3AB38-055F-4790-9232-2D6D4FB6BE45}" srcOrd="0" destOrd="0" presId="urn:microsoft.com/office/officeart/2005/8/layout/lProcess2"/>
    <dgm:cxn modelId="{6B4EEE85-5411-6F41-9AD6-E96EA269342F}" type="presParOf" srcId="{F9C3AB38-055F-4790-9232-2D6D4FB6BE45}" destId="{23397F18-E318-4D66-890D-72649F7CDE98}" srcOrd="0" destOrd="0" presId="urn:microsoft.com/office/officeart/2005/8/layout/lProcess2"/>
    <dgm:cxn modelId="{2F91195E-060A-5148-9385-488BE48DE65B}" type="presParOf" srcId="{56D01E99-F4F6-49BE-8352-B4CEA2D637ED}" destId="{B679ED92-165A-4134-8E18-0170F31E47A3}" srcOrd="1" destOrd="0" presId="urn:microsoft.com/office/officeart/2005/8/layout/lProcess2"/>
    <dgm:cxn modelId="{EBBAC139-EB12-C548-861A-A8FD5F1041CB}" type="presParOf" srcId="{56D01E99-F4F6-49BE-8352-B4CEA2D637ED}" destId="{614D2F5F-9620-4EA6-B0A9-7566AB925DCD}" srcOrd="2" destOrd="0" presId="urn:microsoft.com/office/officeart/2005/8/layout/lProcess2"/>
    <dgm:cxn modelId="{D32ABD36-B523-5043-8BF4-3D1E216FABAF}" type="presParOf" srcId="{614D2F5F-9620-4EA6-B0A9-7566AB925DCD}" destId="{65E99DEB-34C7-4806-A809-2E4D3F13C737}" srcOrd="0" destOrd="0" presId="urn:microsoft.com/office/officeart/2005/8/layout/lProcess2"/>
    <dgm:cxn modelId="{76CAF5A6-F283-0048-9E81-E104EF90EE23}" type="presParOf" srcId="{614D2F5F-9620-4EA6-B0A9-7566AB925DCD}" destId="{DA031069-74FC-4C2D-B477-309D9CC6C352}" srcOrd="1" destOrd="0" presId="urn:microsoft.com/office/officeart/2005/8/layout/lProcess2"/>
    <dgm:cxn modelId="{50E4F522-3E2D-D043-80AB-94B3ECD818AB}" type="presParOf" srcId="{614D2F5F-9620-4EA6-B0A9-7566AB925DCD}" destId="{904C5961-5574-42A6-8F14-0B6463DA9763}" srcOrd="2" destOrd="0" presId="urn:microsoft.com/office/officeart/2005/8/layout/lProcess2"/>
    <dgm:cxn modelId="{E07BE477-525D-9A48-AB6F-A870E58400F8}" type="presParOf" srcId="{904C5961-5574-42A6-8F14-0B6463DA9763}" destId="{3FA8D000-C4F0-4A21-B331-859E2D003F41}" srcOrd="0" destOrd="0" presId="urn:microsoft.com/office/officeart/2005/8/layout/lProcess2"/>
    <dgm:cxn modelId="{933C4A8A-9D44-344E-A1AD-107343A749AE}" type="presParOf" srcId="{3FA8D000-C4F0-4A21-B331-859E2D003F41}" destId="{FABFA371-227B-4E7F-9DC0-E9DED3081189}" srcOrd="0" destOrd="0" presId="urn:microsoft.com/office/officeart/2005/8/layout/lProcess2"/>
    <dgm:cxn modelId="{0E93E6F2-650D-6A47-B056-AF7D948A4575}" type="presParOf" srcId="{56D01E99-F4F6-49BE-8352-B4CEA2D637ED}" destId="{CB053DCA-2D7A-493E-977B-65C2F12DA8F4}" srcOrd="3" destOrd="0" presId="urn:microsoft.com/office/officeart/2005/8/layout/lProcess2"/>
    <dgm:cxn modelId="{801B7219-9F01-DF4D-84C8-18A4F18A7F05}" type="presParOf" srcId="{56D01E99-F4F6-49BE-8352-B4CEA2D637ED}" destId="{842480E4-176D-451F-A900-2B1B9390FE8E}" srcOrd="4" destOrd="0" presId="urn:microsoft.com/office/officeart/2005/8/layout/lProcess2"/>
    <dgm:cxn modelId="{8171B4B4-087D-8044-B07A-F49B46B3E837}" type="presParOf" srcId="{842480E4-176D-451F-A900-2B1B9390FE8E}" destId="{F30B3E45-F733-4E6B-9D3B-AF0689952A2B}" srcOrd="0" destOrd="0" presId="urn:microsoft.com/office/officeart/2005/8/layout/lProcess2"/>
    <dgm:cxn modelId="{3EFD891A-AFF4-2041-AEF6-C34A45327CF1}" type="presParOf" srcId="{842480E4-176D-451F-A900-2B1B9390FE8E}" destId="{57A5D611-61A9-4258-A0C1-D6BB6F2F0036}" srcOrd="1" destOrd="0" presId="urn:microsoft.com/office/officeart/2005/8/layout/lProcess2"/>
    <dgm:cxn modelId="{9F97F4C3-CD8B-C04A-B9DD-434241F26F3E}" type="presParOf" srcId="{842480E4-176D-451F-A900-2B1B9390FE8E}" destId="{18B68082-B422-4ACB-BE69-6F3BE4CCD598}" srcOrd="2" destOrd="0" presId="urn:microsoft.com/office/officeart/2005/8/layout/lProcess2"/>
    <dgm:cxn modelId="{8F358429-7539-AA48-AE17-ADA624BCC371}" type="presParOf" srcId="{18B68082-B422-4ACB-BE69-6F3BE4CCD598}" destId="{A89EBF55-39B4-4DD1-BBE3-A35D8614515F}" srcOrd="0" destOrd="0" presId="urn:microsoft.com/office/officeart/2005/8/layout/lProcess2"/>
    <dgm:cxn modelId="{C0E07AEF-A2EB-904D-8359-A5D164009A8F}" type="presParOf" srcId="{A89EBF55-39B4-4DD1-BBE3-A35D8614515F}" destId="{FA463FCF-19EF-416C-9DC8-C821AF8C8F20}" srcOrd="0" destOrd="0" presId="urn:microsoft.com/office/officeart/2005/8/layout/lProcess2"/>
    <dgm:cxn modelId="{2388BE1A-849B-9947-902B-8CC7F588CE82}" type="presParOf" srcId="{56D01E99-F4F6-49BE-8352-B4CEA2D637ED}" destId="{D1CDF1A8-29F8-4A4D-9957-BBA99B049026}" srcOrd="5" destOrd="0" presId="urn:microsoft.com/office/officeart/2005/8/layout/lProcess2"/>
    <dgm:cxn modelId="{524553AB-DAC4-4E4A-872D-FA9B2FD1E1C6}" type="presParOf" srcId="{56D01E99-F4F6-49BE-8352-B4CEA2D637ED}" destId="{37A06D89-4197-4353-8C31-1F5CF22FF435}" srcOrd="6" destOrd="0" presId="urn:microsoft.com/office/officeart/2005/8/layout/lProcess2"/>
    <dgm:cxn modelId="{8ADB965E-3DDE-744B-8BDC-DD2B3D741174}" type="presParOf" srcId="{37A06D89-4197-4353-8C31-1F5CF22FF435}" destId="{C398B240-FC82-46C7-80A4-92584DA108B6}" srcOrd="0" destOrd="0" presId="urn:microsoft.com/office/officeart/2005/8/layout/lProcess2"/>
    <dgm:cxn modelId="{A2D8BDEE-2C91-1744-9514-8B23D92FD860}" type="presParOf" srcId="{37A06D89-4197-4353-8C31-1F5CF22FF435}" destId="{261ABF1D-04FF-4237-AFD1-D1CFFCE2333C}" srcOrd="1" destOrd="0" presId="urn:microsoft.com/office/officeart/2005/8/layout/lProcess2"/>
    <dgm:cxn modelId="{819306D1-33E3-DA44-85F1-9A9EAFBC500C}" type="presParOf" srcId="{37A06D89-4197-4353-8C31-1F5CF22FF435}" destId="{1813DAAA-4A24-4170-A059-CE385AD6E2A8}" srcOrd="2" destOrd="0" presId="urn:microsoft.com/office/officeart/2005/8/layout/lProcess2"/>
    <dgm:cxn modelId="{F83AE126-566B-FE49-A842-DCD8FE9CD5B6}" type="presParOf" srcId="{1813DAAA-4A24-4170-A059-CE385AD6E2A8}" destId="{61D25DE1-B4B1-4AAD-9345-6A51756FC947}" srcOrd="0" destOrd="0" presId="urn:microsoft.com/office/officeart/2005/8/layout/lProcess2"/>
    <dgm:cxn modelId="{6F1A0AAB-0209-374E-BB52-AAB82562C09D}" type="presParOf" srcId="{61D25DE1-B4B1-4AAD-9345-6A51756FC947}" destId="{67C940F3-FE59-40CA-99E8-CB53595D181C}" srcOrd="0" destOrd="0" presId="urn:microsoft.com/office/officeart/2005/8/layout/lProcess2"/>
    <dgm:cxn modelId="{1D659822-3524-8A44-855D-AC3801ED536F}" type="presParOf" srcId="{56D01E99-F4F6-49BE-8352-B4CEA2D637ED}" destId="{3513F2CC-6233-4AC8-8538-25EB08AAF04F}" srcOrd="7" destOrd="0" presId="urn:microsoft.com/office/officeart/2005/8/layout/lProcess2"/>
    <dgm:cxn modelId="{1E86808A-C81C-D447-815C-7E5041FE821C}" type="presParOf" srcId="{56D01E99-F4F6-49BE-8352-B4CEA2D637ED}" destId="{E5658561-3ED5-4C0F-8E6D-5E33ED98E804}" srcOrd="8" destOrd="0" presId="urn:microsoft.com/office/officeart/2005/8/layout/lProcess2"/>
    <dgm:cxn modelId="{90222C82-F14C-9047-8EDE-E35DCFBDA2DA}" type="presParOf" srcId="{E5658561-3ED5-4C0F-8E6D-5E33ED98E804}" destId="{3E041022-45B5-431F-8956-548495232D46}" srcOrd="0" destOrd="0" presId="urn:microsoft.com/office/officeart/2005/8/layout/lProcess2"/>
    <dgm:cxn modelId="{F11F17E7-2A53-024C-B10A-DF20C673817E}" type="presParOf" srcId="{E5658561-3ED5-4C0F-8E6D-5E33ED98E804}" destId="{C99D9848-533B-4A43-ADF9-82833C8B5527}" srcOrd="1" destOrd="0" presId="urn:microsoft.com/office/officeart/2005/8/layout/lProcess2"/>
    <dgm:cxn modelId="{D8A559CE-1EB7-E647-B3C4-99059F191904}" type="presParOf" srcId="{E5658561-3ED5-4C0F-8E6D-5E33ED98E804}" destId="{0C57A431-F281-4EC4-A72B-C73C1D2EF967}" srcOrd="2" destOrd="0" presId="urn:microsoft.com/office/officeart/2005/8/layout/lProcess2"/>
    <dgm:cxn modelId="{392A6A2C-7F9B-F841-BF43-493C3F9848A5}" type="presParOf" srcId="{0C57A431-F281-4EC4-A72B-C73C1D2EF967}" destId="{65EA0CBA-E718-41A1-87CD-AE7882C5FC37}" srcOrd="0" destOrd="0" presId="urn:microsoft.com/office/officeart/2005/8/layout/lProcess2"/>
    <dgm:cxn modelId="{34BA67CB-C27F-C84E-A177-5F66EBB6AB07}" type="presParOf" srcId="{65EA0CBA-E718-41A1-87CD-AE7882C5FC37}" destId="{EC99EEC6-645A-4319-A016-80A0ADD60D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5AD40-C662-454A-8689-5076BA293DA1}">
      <dsp:nvSpPr>
        <dsp:cNvPr id="0" name=""/>
        <dsp:cNvSpPr/>
      </dsp:nvSpPr>
      <dsp:spPr>
        <a:xfrm>
          <a:off x="1488" y="1697381"/>
          <a:ext cx="1324570" cy="6692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INFORM</a:t>
          </a:r>
          <a:endParaRPr lang="en-AU" sz="900" b="1" kern="1200" dirty="0"/>
        </a:p>
      </dsp:txBody>
      <dsp:txXfrm>
        <a:off x="1488" y="1697381"/>
        <a:ext cx="1324570" cy="669236"/>
      </dsp:txXfrm>
    </dsp:sp>
    <dsp:sp modelId="{B8900776-DB6F-46AC-B674-EB2844F7127F}">
      <dsp:nvSpPr>
        <dsp:cNvPr id="0" name=""/>
        <dsp:cNvSpPr/>
      </dsp:nvSpPr>
      <dsp:spPr>
        <a:xfrm>
          <a:off x="1193601" y="1767085"/>
          <a:ext cx="1324570" cy="5298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CONSULT</a:t>
          </a:r>
          <a:endParaRPr lang="en-AU" sz="900" b="1" kern="1200" dirty="0"/>
        </a:p>
      </dsp:txBody>
      <dsp:txXfrm>
        <a:off x="1193601" y="1767085"/>
        <a:ext cx="1324570" cy="529828"/>
      </dsp:txXfrm>
    </dsp:sp>
    <dsp:sp modelId="{02637157-D1A3-46BC-B0FA-E850A165BC38}">
      <dsp:nvSpPr>
        <dsp:cNvPr id="0" name=""/>
        <dsp:cNvSpPr/>
      </dsp:nvSpPr>
      <dsp:spPr>
        <a:xfrm>
          <a:off x="2385714" y="1767085"/>
          <a:ext cx="1324570" cy="5298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INVOLVE</a:t>
          </a:r>
          <a:endParaRPr lang="en-AU" sz="900" b="1" kern="1200" dirty="0"/>
        </a:p>
      </dsp:txBody>
      <dsp:txXfrm>
        <a:off x="2385714" y="1767085"/>
        <a:ext cx="1324570" cy="529828"/>
      </dsp:txXfrm>
    </dsp:sp>
    <dsp:sp modelId="{A304EABF-1343-48BE-960D-AA72C50ED7C3}">
      <dsp:nvSpPr>
        <dsp:cNvPr id="0" name=""/>
        <dsp:cNvSpPr/>
      </dsp:nvSpPr>
      <dsp:spPr>
        <a:xfrm>
          <a:off x="3577828" y="1767085"/>
          <a:ext cx="1324570" cy="5298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COLLABORATE</a:t>
          </a:r>
          <a:endParaRPr lang="en-AU" sz="900" b="1" kern="1200" dirty="0"/>
        </a:p>
      </dsp:txBody>
      <dsp:txXfrm>
        <a:off x="3577828" y="1767085"/>
        <a:ext cx="1324570" cy="529828"/>
      </dsp:txXfrm>
    </dsp:sp>
    <dsp:sp modelId="{1BA39B40-21BE-4197-8481-B5302E219D2B}">
      <dsp:nvSpPr>
        <dsp:cNvPr id="0" name=""/>
        <dsp:cNvSpPr/>
      </dsp:nvSpPr>
      <dsp:spPr>
        <a:xfrm>
          <a:off x="4769941" y="1767085"/>
          <a:ext cx="1324570" cy="5298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EMPOWER</a:t>
          </a:r>
          <a:endParaRPr lang="en-AU" sz="900" b="1" kern="1200" dirty="0"/>
        </a:p>
      </dsp:txBody>
      <dsp:txXfrm>
        <a:off x="4769941" y="1767085"/>
        <a:ext cx="1324570" cy="5298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1FFC6-4A27-4036-8524-709C0B181619}">
      <dsp:nvSpPr>
        <dsp:cNvPr id="0" name=""/>
        <dsp:cNvSpPr/>
      </dsp:nvSpPr>
      <dsp:spPr>
        <a:xfrm>
          <a:off x="0" y="0"/>
          <a:ext cx="1756842" cy="510540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/>
            <a:t>SCOPE</a:t>
          </a:r>
        </a:p>
      </dsp:txBody>
      <dsp:txXfrm>
        <a:off x="0" y="0"/>
        <a:ext cx="1756842" cy="1531620"/>
      </dsp:txXfrm>
    </dsp:sp>
    <dsp:sp modelId="{23397F18-E318-4D66-890D-72649F7CDE98}">
      <dsp:nvSpPr>
        <dsp:cNvPr id="0" name=""/>
        <dsp:cNvSpPr/>
      </dsp:nvSpPr>
      <dsp:spPr>
        <a:xfrm>
          <a:off x="212499" y="1531924"/>
          <a:ext cx="1337273" cy="33179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Establish relationship with client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Get </a:t>
          </a:r>
          <a:r>
            <a:rPr lang="en-AU" sz="1300" kern="1200" dirty="0"/>
            <a:t>to the heart of what is required of the </a:t>
          </a:r>
          <a:r>
            <a:rPr lang="en-AU" sz="1300" kern="1200" dirty="0" smtClean="0"/>
            <a:t>project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Agree </a:t>
          </a:r>
          <a:r>
            <a:rPr lang="en-AU" sz="1300" kern="1200" dirty="0"/>
            <a:t>the scope, budget and </a:t>
          </a:r>
          <a:r>
            <a:rPr lang="en-AU" sz="1300" kern="1200" dirty="0" smtClean="0"/>
            <a:t>timeline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Seek </a:t>
          </a:r>
          <a:r>
            <a:rPr lang="en-AU" sz="1300" kern="1200" dirty="0"/>
            <a:t>to understand the stakeholders involved and the decision making process</a:t>
          </a:r>
        </a:p>
      </dsp:txBody>
      <dsp:txXfrm>
        <a:off x="212499" y="1531924"/>
        <a:ext cx="1337273" cy="3317900"/>
      </dsp:txXfrm>
    </dsp:sp>
    <dsp:sp modelId="{65E99DEB-34C7-4806-A809-2E4D3F13C737}">
      <dsp:nvSpPr>
        <dsp:cNvPr id="0" name=""/>
        <dsp:cNvSpPr/>
      </dsp:nvSpPr>
      <dsp:spPr>
        <a:xfrm>
          <a:off x="1884927" y="0"/>
          <a:ext cx="1671591" cy="51054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/>
            <a:t>TAILOR</a:t>
          </a:r>
        </a:p>
      </dsp:txBody>
      <dsp:txXfrm>
        <a:off x="1884927" y="0"/>
        <a:ext cx="1671591" cy="1531620"/>
      </dsp:txXfrm>
    </dsp:sp>
    <dsp:sp modelId="{FABFA371-227B-4E7F-9DC0-E9DED3081189}">
      <dsp:nvSpPr>
        <dsp:cNvPr id="0" name=""/>
        <dsp:cNvSpPr/>
      </dsp:nvSpPr>
      <dsp:spPr>
        <a:xfrm>
          <a:off x="2052086" y="1531620"/>
          <a:ext cx="1337273" cy="33185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Match our </a:t>
          </a:r>
          <a:r>
            <a:rPr lang="en-AU" sz="1300" kern="1200" dirty="0"/>
            <a:t>methodology and approach to project delivery to the specific needs of our client. </a:t>
          </a:r>
        </a:p>
      </dsp:txBody>
      <dsp:txXfrm>
        <a:off x="2052086" y="1531620"/>
        <a:ext cx="1337273" cy="3318510"/>
      </dsp:txXfrm>
    </dsp:sp>
    <dsp:sp modelId="{F30B3E45-F733-4E6B-9D3B-AF0689952A2B}">
      <dsp:nvSpPr>
        <dsp:cNvPr id="0" name=""/>
        <dsp:cNvSpPr/>
      </dsp:nvSpPr>
      <dsp:spPr>
        <a:xfrm>
          <a:off x="3681888" y="0"/>
          <a:ext cx="1671591" cy="51054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/>
            <a:t>ENGAGE</a:t>
          </a:r>
        </a:p>
      </dsp:txBody>
      <dsp:txXfrm>
        <a:off x="3681888" y="0"/>
        <a:ext cx="1671591" cy="1531620"/>
      </dsp:txXfrm>
    </dsp:sp>
    <dsp:sp modelId="{FA463FCF-19EF-416C-9DC8-C821AF8C8F20}">
      <dsp:nvSpPr>
        <dsp:cNvPr id="0" name=""/>
        <dsp:cNvSpPr/>
      </dsp:nvSpPr>
      <dsp:spPr>
        <a:xfrm>
          <a:off x="3849047" y="1531620"/>
          <a:ext cx="1337273" cy="33185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Build relationship and keep building it.</a:t>
          </a:r>
          <a:r>
            <a:rPr lang="en-AU" sz="1300" kern="1200" dirty="0"/>
            <a:t>..This is really about doing what we said we would </a:t>
          </a:r>
          <a:r>
            <a:rPr lang="en-AU" sz="1300" kern="1200" dirty="0" smtClean="0"/>
            <a:t>do plus </a:t>
          </a:r>
          <a:r>
            <a:rPr lang="en-AU" sz="1300" kern="1200" dirty="0"/>
            <a:t>a bit </a:t>
          </a:r>
          <a:r>
            <a:rPr lang="en-AU" sz="1300" kern="1200" dirty="0" smtClean="0"/>
            <a:t>more to ensure people are energised, motivated and enjoying the process.</a:t>
          </a:r>
          <a:endParaRPr lang="en-AU" sz="1300" kern="1200" dirty="0"/>
        </a:p>
      </dsp:txBody>
      <dsp:txXfrm>
        <a:off x="3849047" y="1531620"/>
        <a:ext cx="1337273" cy="3318510"/>
      </dsp:txXfrm>
    </dsp:sp>
    <dsp:sp modelId="{C398B240-FC82-46C7-80A4-92584DA108B6}">
      <dsp:nvSpPr>
        <dsp:cNvPr id="0" name=""/>
        <dsp:cNvSpPr/>
      </dsp:nvSpPr>
      <dsp:spPr>
        <a:xfrm>
          <a:off x="5478849" y="0"/>
          <a:ext cx="1671591" cy="51054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/>
            <a:t>EVALUATE</a:t>
          </a:r>
        </a:p>
      </dsp:txBody>
      <dsp:txXfrm>
        <a:off x="5478849" y="0"/>
        <a:ext cx="1671591" cy="1531620"/>
      </dsp:txXfrm>
    </dsp:sp>
    <dsp:sp modelId="{67C940F3-FE59-40CA-99E8-CB53595D181C}">
      <dsp:nvSpPr>
        <dsp:cNvPr id="0" name=""/>
        <dsp:cNvSpPr/>
      </dsp:nvSpPr>
      <dsp:spPr>
        <a:xfrm>
          <a:off x="5646008" y="1531620"/>
          <a:ext cx="1337273" cy="33185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Ensure </a:t>
          </a:r>
          <a:r>
            <a:rPr lang="en-AU" sz="1300" kern="1200" dirty="0"/>
            <a:t>an open and transparent process</a:t>
          </a:r>
          <a:r>
            <a:rPr lang="en-AU" sz="13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Maintain regular </a:t>
          </a:r>
          <a:r>
            <a:rPr lang="en-AU" sz="1300" kern="1200" dirty="0"/>
            <a:t>client </a:t>
          </a:r>
          <a:r>
            <a:rPr lang="en-AU" sz="1300" kern="1200" dirty="0" smtClean="0"/>
            <a:t>contact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Ensure there </a:t>
          </a:r>
          <a:r>
            <a:rPr lang="en-AU" sz="1300" kern="1200" dirty="0"/>
            <a:t>are no surprises</a:t>
          </a:r>
          <a:r>
            <a:rPr lang="en-AU" sz="1300" kern="1200" dirty="0" smtClean="0"/>
            <a:t>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Be flexible - </a:t>
          </a:r>
          <a:r>
            <a:rPr lang="en-AU" sz="1300" kern="1200" dirty="0"/>
            <a:t>things change over time</a:t>
          </a:r>
          <a:r>
            <a:rPr lang="en-AU" sz="13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Constantly review </a:t>
          </a:r>
          <a:r>
            <a:rPr lang="en-AU" sz="1300" kern="1200" dirty="0"/>
            <a:t>and </a:t>
          </a:r>
          <a:r>
            <a:rPr lang="en-AU" sz="1300" kern="1200" dirty="0" smtClean="0"/>
            <a:t>question </a:t>
          </a:r>
          <a:r>
            <a:rPr lang="en-AU" sz="1300" kern="1200" dirty="0"/>
            <a:t>our approach to ensure best outcomes.</a:t>
          </a:r>
        </a:p>
      </dsp:txBody>
      <dsp:txXfrm>
        <a:off x="5646008" y="1531620"/>
        <a:ext cx="1337273" cy="3318510"/>
      </dsp:txXfrm>
    </dsp:sp>
    <dsp:sp modelId="{3E041022-45B5-431F-8956-548495232D46}">
      <dsp:nvSpPr>
        <dsp:cNvPr id="0" name=""/>
        <dsp:cNvSpPr/>
      </dsp:nvSpPr>
      <dsp:spPr>
        <a:xfrm>
          <a:off x="7275810" y="0"/>
          <a:ext cx="1671591" cy="510540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/>
            <a:t>REPORT</a:t>
          </a:r>
        </a:p>
      </dsp:txBody>
      <dsp:txXfrm>
        <a:off x="7275810" y="0"/>
        <a:ext cx="1671591" cy="1531620"/>
      </dsp:txXfrm>
    </dsp:sp>
    <dsp:sp modelId="{EC99EEC6-645A-4319-A016-80A0ADD60D29}">
      <dsp:nvSpPr>
        <dsp:cNvPr id="0" name=""/>
        <dsp:cNvSpPr/>
      </dsp:nvSpPr>
      <dsp:spPr>
        <a:xfrm>
          <a:off x="7442969" y="1531620"/>
          <a:ext cx="1337273" cy="33185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/>
            <a:t>It might be verbal or written, but there is always a report at the end of a project tailored to clients needs</a:t>
          </a:r>
        </a:p>
      </dsp:txBody>
      <dsp:txXfrm>
        <a:off x="7442969" y="1531620"/>
        <a:ext cx="1337273" cy="3318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C8AF-E3FE-4FF5-9A1D-4DDA0502508F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5E69-E667-44A7-8530-EF75719C33F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973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5E69-E667-44A7-8530-EF75719C33F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0277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AC13-F2AE-004B-872E-15FA010E5906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97FF-2083-054F-AC5D-7F5FCF9BD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eleesa:tops%202:participatry%20evaluation:UNDERSTAND%20A%20CLIENT%20NEEDS.docx!OLE_LINK2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eleesa:tops%202:participatry%20evaluation:FINAL%20SAIF%20EVALUATION%20METHODOLOGY%202010.docx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Participatory Evaluation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Fieldworx Way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Eleesa Johnstone</a:t>
            </a:r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108575"/>
            <a:ext cx="72723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4822985"/>
              </p:ext>
            </p:extLst>
          </p:nvPr>
        </p:nvGraphicFramePr>
        <p:xfrm>
          <a:off x="368377" y="957637"/>
          <a:ext cx="8104304" cy="5526149"/>
        </p:xfrm>
        <a:graphic>
          <a:graphicData uri="http://schemas.openxmlformats.org/presentationml/2006/ole">
            <p:oleObj spid="_x0000_s25611" name="Document" r:id="rId3" imgW="9550049" imgH="6108475" progId="Word.Document.12">
              <p:link updateAutomatic="1"/>
            </p:oleObj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5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ucida Handwriting"/>
              </a:rPr>
              <a:t>Understand Clients Needs</a:t>
            </a:r>
            <a:endParaRPr lang="en-US" sz="3600" dirty="0">
              <a:solidFill>
                <a:schemeClr val="bg1"/>
              </a:solidFill>
              <a:latin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3844" t="23518" r="22533" b="10325"/>
          <a:stretch>
            <a:fillRect/>
          </a:stretch>
        </p:blipFill>
        <p:spPr bwMode="auto">
          <a:xfrm>
            <a:off x="73025" y="311150"/>
            <a:ext cx="899795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798932"/>
              </p:ext>
            </p:extLst>
          </p:nvPr>
        </p:nvGraphicFramePr>
        <p:xfrm>
          <a:off x="746449" y="355600"/>
          <a:ext cx="7590513" cy="6146800"/>
        </p:xfrm>
        <a:graphic>
          <a:graphicData uri="http://schemas.openxmlformats.org/presentationml/2006/ole">
            <p:oleObj spid="_x0000_s15369" name="Document" r:id="rId3" imgW="5905283" imgH="6146574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Lessons we have learnt..</a:t>
            </a:r>
            <a:endParaRPr lang="en-US" dirty="0">
              <a:solidFill>
                <a:schemeClr val="bg1"/>
              </a:solidFill>
              <a:latin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Clarify your role as evaluator - be prepared to be a learning facilitator 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Understand lifecycle of process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Use a variety of tools/techniques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Build in workshop times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Tools</a:t>
            </a:r>
            <a:endParaRPr lang="en-US" dirty="0">
              <a:solidFill>
                <a:schemeClr val="bg1"/>
              </a:solidFill>
              <a:latin typeface="Lucida Handwriting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Most Significant Change Technique 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Scaling tools to notice and measure change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Picture Cards – strength based and solution focused (St Luke’s)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Action Learning/Research – What we tried? What worked and why? What got in the way and why? What will we do differently next time?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Facilitation &amp; Workshop techniques – Technology of Participation, Focused Questioning, World Café etc… 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Program logic as the story to be told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Usual evaluation methodologies/techniques</a:t>
            </a:r>
            <a:r>
              <a:rPr lang="en-AU" dirty="0" smtClean="0">
                <a:solidFill>
                  <a:schemeClr val="bg1"/>
                </a:solidFill>
              </a:rPr>
              <a:t> - interviews, surveys, focus groups, web 2.0</a:t>
            </a:r>
          </a:p>
          <a:p>
            <a:endParaRPr lang="en-US" dirty="0"/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4" y="50800"/>
            <a:ext cx="8269104" cy="6858000"/>
          </a:xfrm>
          <a:prstGeom prst="rect">
            <a:avLst/>
          </a:prstGeom>
        </p:spPr>
      </p:pic>
      <p:pic>
        <p:nvPicPr>
          <p:cNvPr id="3" name="Picture 2" descr="Fieldworx Vector Logo 200 x 1200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93700"/>
            <a:ext cx="8128000" cy="6070600"/>
          </a:xfrm>
          <a:prstGeom prst="rect">
            <a:avLst/>
          </a:prstGeom>
        </p:spPr>
      </p:pic>
      <p:pic>
        <p:nvPicPr>
          <p:cNvPr id="3" name="Picture 2" descr="Fieldworx Vector Logo 200 x 1200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Thanks</a:t>
            </a:r>
            <a:endParaRPr lang="en-US" dirty="0">
              <a:solidFill>
                <a:schemeClr val="bg1"/>
              </a:solidFill>
              <a:latin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You can find out more by checking out our website at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www.fieldworx.com.au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108575"/>
            <a:ext cx="72723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Participatory Evaluation</a:t>
            </a:r>
            <a:br>
              <a:rPr lang="en-US" dirty="0" smtClean="0">
                <a:solidFill>
                  <a:schemeClr val="bg1"/>
                </a:solidFill>
                <a:latin typeface="Lucida Handwriting"/>
              </a:rPr>
            </a:br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What is it?</a:t>
            </a:r>
            <a:endParaRPr lang="en-US" dirty="0">
              <a:solidFill>
                <a:schemeClr val="bg1"/>
              </a:solidFill>
              <a:latin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000" dirty="0" smtClean="0">
                <a:solidFill>
                  <a:schemeClr val="bg1"/>
                </a:solidFill>
              </a:rPr>
              <a:t>Evaluation taken from the point of view of those most affected by program/initiative</a:t>
            </a:r>
            <a:endParaRPr lang="en-AU" sz="3000" dirty="0" smtClean="0">
              <a:solidFill>
                <a:schemeClr val="bg1"/>
              </a:solidFill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Key stakeholders key drivers of process</a:t>
            </a:r>
            <a:endParaRPr lang="en-AU" sz="3000" dirty="0" smtClean="0">
              <a:solidFill>
                <a:schemeClr val="bg1"/>
              </a:solidFill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Process that is reflective, action oriented and builds capacity</a:t>
            </a:r>
            <a:endParaRPr lang="en-AU" sz="3000" dirty="0" smtClean="0">
              <a:solidFill>
                <a:schemeClr val="bg1"/>
              </a:solidFill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Provides opportunities for learning, change and improvement</a:t>
            </a:r>
            <a:endParaRPr lang="en-AU" sz="3000" dirty="0" smtClean="0">
              <a:solidFill>
                <a:schemeClr val="bg1"/>
              </a:solidFill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Evaluator is not positioned as expert  - value add by facilitating learning’s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Levels of participation continuum (IAP2)</a:t>
            </a:r>
            <a:endParaRPr lang="en-AU" sz="3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Lucida Handwriting" pitchFamily="66" charset="0"/>
              </a:rPr>
              <a:t>Public Participation</a:t>
            </a:r>
            <a:br>
              <a:rPr lang="en-AU" dirty="0" smtClean="0">
                <a:solidFill>
                  <a:schemeClr val="bg1"/>
                </a:solidFill>
                <a:latin typeface="Lucida Handwriting" pitchFamily="66" charset="0"/>
              </a:rPr>
            </a:br>
            <a:r>
              <a:rPr lang="en-AU" dirty="0" smtClean="0">
                <a:solidFill>
                  <a:schemeClr val="bg1"/>
                </a:solidFill>
                <a:latin typeface="Lucida Handwriting" pitchFamily="66" charset="0"/>
              </a:rPr>
              <a:t>I</a:t>
            </a:r>
            <a:r>
              <a:rPr lang="en-AU" dirty="0" smtClean="0">
                <a:solidFill>
                  <a:schemeClr val="bg1"/>
                </a:solidFill>
              </a:rPr>
              <a:t>ap2</a:t>
            </a:r>
            <a:endParaRPr lang="en-AU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0478748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9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Values Driven Evaluation</a:t>
            </a:r>
            <a:endParaRPr lang="en-US" dirty="0">
              <a:solidFill>
                <a:schemeClr val="bg1"/>
              </a:solidFill>
              <a:latin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Core values and beliefs underpin this style of work  &amp; should guide implementation</a:t>
            </a:r>
          </a:p>
          <a:p>
            <a:pPr lvl="1">
              <a:buFont typeface="Wingdings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Learning</a:t>
            </a:r>
            <a:r>
              <a:rPr lang="en-US" dirty="0" smtClean="0">
                <a:solidFill>
                  <a:schemeClr val="bg1"/>
                </a:solidFill>
              </a:rPr>
              <a:t> - Solution oriented and builds capacity </a:t>
            </a:r>
            <a:endParaRPr lang="en-AU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Participation</a:t>
            </a:r>
            <a:r>
              <a:rPr lang="en-US" dirty="0" smtClean="0">
                <a:solidFill>
                  <a:schemeClr val="bg1"/>
                </a:solidFill>
              </a:rPr>
              <a:t> - Those closest to the issues generally have the best solutions</a:t>
            </a:r>
            <a:endParaRPr lang="en-AU" sz="36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Flexibility</a:t>
            </a:r>
            <a:r>
              <a:rPr lang="en-US" dirty="0" smtClean="0">
                <a:solidFill>
                  <a:schemeClr val="bg1"/>
                </a:solidFill>
              </a:rPr>
              <a:t> – continuous process of review and learning</a:t>
            </a:r>
            <a:endParaRPr lang="en-AU" sz="36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Transparency</a:t>
            </a:r>
            <a:r>
              <a:rPr lang="en-US" dirty="0" smtClean="0">
                <a:solidFill>
                  <a:schemeClr val="bg1"/>
                </a:solidFill>
              </a:rPr>
              <a:t> – no secrets</a:t>
            </a:r>
            <a:endParaRPr lang="en-AU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Why do it?</a:t>
            </a:r>
            <a:r>
              <a:rPr lang="en-AU" sz="5400" dirty="0" smtClean="0">
                <a:latin typeface="Lucida Handwriting"/>
              </a:rPr>
              <a:t/>
            </a:r>
            <a:br>
              <a:rPr lang="en-AU" sz="5400" dirty="0" smtClean="0">
                <a:latin typeface="Lucida Handwriting"/>
              </a:rPr>
            </a:br>
            <a:endParaRPr lang="en-US" dirty="0">
              <a:latin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Builds capacity</a:t>
            </a:r>
            <a:endParaRPr lang="en-AU" sz="32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Reveals insights  </a:t>
            </a:r>
            <a:endParaRPr lang="en-AU" sz="32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Encourages creativity and ownership of issues and solutions</a:t>
            </a:r>
            <a:endParaRPr lang="en-AU" sz="32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Creates opportunities for sustainable change </a:t>
            </a:r>
            <a:endParaRPr lang="en-AU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chemeClr val="bg1"/>
                </a:solidFill>
                <a:latin typeface="Lucida Handwriting"/>
              </a:rPr>
              <a:t>Who is it best suited to? </a:t>
            </a:r>
            <a:r>
              <a:rPr lang="en-AU" sz="5400" dirty="0" smtClean="0">
                <a:solidFill>
                  <a:schemeClr val="bg1"/>
                </a:solidFill>
              </a:rPr>
              <a:t/>
            </a:r>
            <a:br>
              <a:rPr lang="en-AU" sz="5400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People who are curious to learn about relevance, significance and appropriateness of an initiative not just the outputs of program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People who have insights that might be missed through other forms of evaluation or that may fall into the ‘hard to engage’ categories</a:t>
            </a:r>
            <a:endParaRPr lang="en-AU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Evaluators who can balance the role as facilitators and partners not observer or critique (though these skills are used)</a:t>
            </a:r>
            <a:endParaRPr lang="en-AU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Challenges we encounter</a:t>
            </a:r>
            <a:endParaRPr lang="en-US" dirty="0">
              <a:solidFill>
                <a:schemeClr val="bg1"/>
              </a:solidFill>
              <a:latin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Immersing yourself in others world and the fine line between impartiality and trusted colleagues/supervisor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Balancing the role as facilitator and evaluator 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Tension between telling the story that the data tells you and the one that clients want to hear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Clients who want to control the story….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Balancing process and outcome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/>
              </a:rPr>
              <a:t>Lessons we have learnt..</a:t>
            </a:r>
            <a:endParaRPr lang="en-US" dirty="0">
              <a:solidFill>
                <a:schemeClr val="bg1"/>
              </a:solidFill>
              <a:latin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Have a clear to guide process – STEER </a:t>
            </a:r>
            <a:r>
              <a:rPr lang="en-US" sz="1600" dirty="0" smtClean="0">
                <a:solidFill>
                  <a:schemeClr val="bg1"/>
                </a:solidFill>
              </a:rPr>
              <a:t>TM </a:t>
            </a:r>
            <a:r>
              <a:rPr lang="en-US" dirty="0" smtClean="0">
                <a:solidFill>
                  <a:schemeClr val="bg1"/>
                </a:solidFill>
              </a:rPr>
              <a:t>Strategy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Underlying assumptions – ask the right questions, to the right people to get the right information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Understand client type – the 4C’s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Evaluation reference group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Program logic – story telling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Clarify your role as evaluator - be prepared to be a learning facilitator 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Understand lifecycle of process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Use a variety of tools/techniques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Build in workshop times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3883" y="876300"/>
          <a:ext cx="8950117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3566" y="342154"/>
            <a:ext cx="723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STEER STRATEGY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TM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– Ask the right questions to the right people to get the right information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Fieldworx Vector Logo 200 x 1200m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5889220"/>
            <a:ext cx="2592288" cy="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629</Words>
  <Application>Microsoft Office PowerPoint</Application>
  <PresentationFormat>On-screen Show (4:3)</PresentationFormat>
  <Paragraphs>83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Macintosh HD:Users:eleesa:tops 2:participatry evaluation:UNDERSTAND A CLIENT NEEDS.docx!OLE_LINK2</vt:lpstr>
      <vt:lpstr>Macintosh HD:Users:eleesa:tops 2:participatry evaluation:FINAL SAIF EVALUATION METHODOLOGY 2010.docx!OLE_LINK1</vt:lpstr>
      <vt:lpstr>Participatory Evaluation  The Fieldworx Way </vt:lpstr>
      <vt:lpstr>Participatory Evaluation What is it?</vt:lpstr>
      <vt:lpstr>Public Participation Iap2</vt:lpstr>
      <vt:lpstr>Values Driven Evaluation</vt:lpstr>
      <vt:lpstr>Why do it? </vt:lpstr>
      <vt:lpstr> Who is it best suited to?  </vt:lpstr>
      <vt:lpstr>Challenges we encounter</vt:lpstr>
      <vt:lpstr>Lessons we have learnt..</vt:lpstr>
      <vt:lpstr>Slide 9</vt:lpstr>
      <vt:lpstr>Understand Clients Needs</vt:lpstr>
      <vt:lpstr>Slide 11</vt:lpstr>
      <vt:lpstr>Slide 12</vt:lpstr>
      <vt:lpstr>Lessons we have learnt..</vt:lpstr>
      <vt:lpstr>Tools</vt:lpstr>
      <vt:lpstr>Slide 15</vt:lpstr>
      <vt:lpstr>Slide 16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Evaluation  The Fieldworx Way</dc:title>
  <dc:creator>Eleesa</dc:creator>
  <cp:lastModifiedBy>system administrator</cp:lastModifiedBy>
  <cp:revision>10</cp:revision>
  <dcterms:created xsi:type="dcterms:W3CDTF">2011-08-26T00:53:55Z</dcterms:created>
  <dcterms:modified xsi:type="dcterms:W3CDTF">2011-08-30T22:32:30Z</dcterms:modified>
</cp:coreProperties>
</file>